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3.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1.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0.xml" ContentType="application/vnd.ms-office.chartcolorstyle+xml"/>
  <Override PartName="/ppt/charts/colors121.xml" ContentType="application/vnd.ms-office.chartcolorstyle+xml"/>
  <Override PartName="/ppt/charts/colors122.xml" ContentType="application/vnd.ms-office.chartcolorstyle+xml"/>
  <Override PartName="/ppt/charts/colors123.xml" ContentType="application/vnd.ms-office.chartcolorstyle+xml"/>
  <Override PartName="/ppt/charts/colors125.xml" ContentType="application/vnd.ms-office.chartcolorstyle+xml"/>
  <Override PartName="/ppt/charts/colors126.xml" ContentType="application/vnd.ms-office.chartcolorstyle+xml"/>
  <Override PartName="/ppt/charts/colors127.xml" ContentType="application/vnd.ms-office.chartcolorstyle+xml"/>
  <Override PartName="/ppt/charts/colors128.xml" ContentType="application/vnd.ms-office.chartcolorstyle+xml"/>
  <Override PartName="/ppt/charts/colors13.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7.xml" ContentType="application/vnd.ms-office.chartcolorstyle+xml"/>
  <Override PartName="/ppt/charts/colors138.xml" ContentType="application/vnd.ms-office.chartcolorstyle+xml"/>
  <Override PartName="/ppt/charts/colors139.xml" ContentType="application/vnd.ms-office.chartcolorstyle+xml"/>
  <Override PartName="/ppt/charts/colors14.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3.xml" ContentType="application/vnd.ms-office.chartcolorstyle+xml"/>
  <Override PartName="/ppt/charts/colors44.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6.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73.xml" ContentType="application/vnd.ms-office.chartcolorstyle+xml"/>
  <Override PartName="/ppt/charts/colors74.xml" ContentType="application/vnd.ms-office.chartcolorstyle+xml"/>
  <Override PartName="/ppt/charts/colors75.xml" ContentType="application/vnd.ms-office.chartcolorstyle+xml"/>
  <Override PartName="/ppt/charts/colors76.xml" ContentType="application/vnd.ms-office.chartcolorstyle+xml"/>
  <Override PartName="/ppt/charts/colors78.xml" ContentType="application/vnd.ms-office.chartcolorstyle+xml"/>
  <Override PartName="/ppt/charts/colors79.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1.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0.xml" ContentType="application/vnd.ms-office.chartstyle+xml"/>
  <Override PartName="/ppt/charts/style121.xml" ContentType="application/vnd.ms-office.chartstyle+xml"/>
  <Override PartName="/ppt/charts/style122.xml" ContentType="application/vnd.ms-office.chartstyle+xml"/>
  <Override PartName="/ppt/charts/style123.xml" ContentType="application/vnd.ms-office.chartstyle+xml"/>
  <Override PartName="/ppt/charts/style125.xml" ContentType="application/vnd.ms-office.chartstyle+xml"/>
  <Override PartName="/ppt/charts/style126.xml" ContentType="application/vnd.ms-office.chartstyle+xml"/>
  <Override PartName="/ppt/charts/style127.xml" ContentType="application/vnd.ms-office.chartstyle+xml"/>
  <Override PartName="/ppt/charts/style128.xml" ContentType="application/vnd.ms-office.chartstyle+xml"/>
  <Override PartName="/ppt/charts/style13.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7.xml" ContentType="application/vnd.ms-office.chartstyle+xml"/>
  <Override PartName="/ppt/charts/style138.xml" ContentType="application/vnd.ms-office.chartstyle+xml"/>
  <Override PartName="/ppt/charts/style139.xml" ContentType="application/vnd.ms-office.chartstyle+xml"/>
  <Override PartName="/ppt/charts/style14.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3.xml" ContentType="application/vnd.ms-office.chartstyle+xml"/>
  <Override PartName="/ppt/charts/style44.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6.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73.xml" ContentType="application/vnd.ms-office.chartstyle+xml"/>
  <Override PartName="/ppt/charts/style74.xml" ContentType="application/vnd.ms-office.chartstyle+xml"/>
  <Override PartName="/ppt/charts/style75.xml" ContentType="application/vnd.ms-office.chartstyle+xml"/>
  <Override PartName="/ppt/charts/style76.xml" ContentType="application/vnd.ms-office.chartstyle+xml"/>
  <Override PartName="/ppt/charts/style78.xml" ContentType="application/vnd.ms-office.chartstyle+xml"/>
  <Override PartName="/ppt/charts/style79.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0.xml" ContentType="application/vnd.openxmlformats-officedocument.drawingml.chartshapes+xml"/>
  <Override PartName="/ppt/drawings/drawing101.xml" ContentType="application/vnd.openxmlformats-officedocument.drawingml.chartshapes+xml"/>
  <Override PartName="/ppt/drawings/drawing102.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3.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39.xml" ContentType="application/vnd.openxmlformats-officedocument.drawingml.chartshapes+xml"/>
  <Override PartName="/ppt/drawings/drawing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9.xml" ContentType="application/vnd.openxmlformats-officedocument.drawingml.chartshapes+xml"/>
  <Override PartName="/ppt/drawings/drawing5.xml" ContentType="application/vnd.openxmlformats-officedocument.drawingml.chartshapes+xml"/>
  <Override PartName="/ppt/drawings/drawing50.xml" ContentType="application/vnd.openxmlformats-officedocument.drawingml.chartshapes+xml"/>
  <Override PartName="/ppt/drawings/drawing51.xml" ContentType="application/vnd.openxmlformats-officedocument.drawingml.chartshapes+xml"/>
  <Override PartName="/ppt/drawings/drawing52.xml" ContentType="application/vnd.openxmlformats-officedocument.drawingml.chartshapes+xml"/>
  <Override PartName="/ppt/drawings/drawing53.xml" ContentType="application/vnd.openxmlformats-officedocument.drawingml.chartshapes+xml"/>
  <Override PartName="/ppt/drawings/drawing54.xml" ContentType="application/vnd.openxmlformats-officedocument.drawingml.chartshapes+xml"/>
  <Override PartName="/ppt/drawings/drawing5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6.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8.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6.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9.xml" ContentType="application/vnd.openxmlformats-officedocument.drawingml.chartshapes+xml"/>
  <Override PartName="/ppt/drawings/drawing96.xml" ContentType="application/vnd.openxmlformats-officedocument.drawingml.chartshapes+xml"/>
  <Override PartName="/ppt/drawings/drawing97.xml" ContentType="application/vnd.openxmlformats-officedocument.drawingml.chartshapes+xml"/>
  <Override PartName="/ppt/drawings/drawing98.xml" ContentType="application/vnd.openxmlformats-officedocument.drawingml.chartshapes+xml"/>
  <Override PartName="/ppt/drawings/drawing99.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87"/>
  </p:notesMasterIdLst>
  <p:sldIdLst>
    <p:sldId id="256" r:id="rId2"/>
    <p:sldId id="268" r:id="rId3"/>
    <p:sldId id="269" r:id="rId4"/>
    <p:sldId id="270" r:id="rId5"/>
    <p:sldId id="637" r:id="rId6"/>
    <p:sldId id="646" r:id="rId8"/>
    <p:sldId id="602" r:id="rId9"/>
    <p:sldId id="603" r:id="rId10"/>
    <p:sldId id="274" r:id="rId11"/>
    <p:sldId id="538" r:id="rId13"/>
    <p:sldId id="604" r:id="rId14"/>
    <p:sldId id="276" r:id="rId15"/>
    <p:sldId id="605" r:id="rId16"/>
    <p:sldId id="606" r:id="rId17"/>
    <p:sldId id="607" r:id="rId18"/>
    <p:sldId id="364" r:id="rId19"/>
    <p:sldId id="541" r:id="rId20"/>
    <p:sldId id="280" r:id="rId21"/>
    <p:sldId id="543" r:id="rId23"/>
    <p:sldId id="545" r:id="rId25"/>
    <p:sldId id="547" r:id="rId27"/>
    <p:sldId id="548" r:id="rId28"/>
    <p:sldId id="550" r:id="rId30"/>
    <p:sldId id="551" r:id="rId31"/>
    <p:sldId id="552" r:id="rId32"/>
    <p:sldId id="555" r:id="rId36"/>
    <p:sldId id="651" r:id="rId37"/>
    <p:sldId id="652" r:id="rId38"/>
    <p:sldId id="654" r:id="rId40"/>
    <p:sldId id="656" r:id="rId42"/>
    <p:sldId id="658" r:id="rId44"/>
    <p:sldId id="659" r:id="rId45"/>
    <p:sldId id="661" r:id="rId47"/>
    <p:sldId id="662" r:id="rId48"/>
    <p:sldId id="663" r:id="rId49"/>
    <p:sldId id="365" r:id="rId53"/>
    <p:sldId id="571" r:id="rId54"/>
    <p:sldId id="572" r:id="rId55"/>
    <p:sldId id="574" r:id="rId57"/>
    <p:sldId id="576" r:id="rId59"/>
    <p:sldId id="578" r:id="rId61"/>
    <p:sldId id="579" r:id="rId62"/>
    <p:sldId id="581" r:id="rId64"/>
    <p:sldId id="582" r:id="rId65"/>
    <p:sldId id="583" r:id="rId66"/>
  </p:sldIdLst>
  <p:sldSz cx="10691813" cy="7559675"/>
  <p:notesSz cx="6858000" cy="9144000"/>
  <p:embeddedFontLst>
    <p:embeddedFont>
      <p:font typeface="Arial Black" panose="020B0604020202020204" pitchFamily="34" charset="0"/>
      <p:bold r:id="rId88"/>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680"/>
  </p:normalViewPr>
  <p:slideViewPr>
    <p:cSldViewPr snapToGrid="0" snapToObjects="1">
      <p:cViewPr varScale="1">
        <p:scale>
          <a:sx n="184" d="100"/>
          <a:sy n="184" d="100"/>
        </p:scale>
        <p:origin x="216" y="424"/>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3" Type="http://schemas.openxmlformats.org/officeDocument/2006/relationships/slide" Target="slides/slide22.xml"/><Relationship Id="rId25" Type="http://schemas.openxmlformats.org/officeDocument/2006/relationships/slide" Target="slides/slide24.xml"/><Relationship Id="rId27" Type="http://schemas.openxmlformats.org/officeDocument/2006/relationships/slide" Target="slides/slide26.xml"/><Relationship Id="rId28" Type="http://schemas.openxmlformats.org/officeDocument/2006/relationships/slide" Target="slides/slide2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40" Type="http://schemas.openxmlformats.org/officeDocument/2006/relationships/slide" Target="slides/slide39.xml"/><Relationship Id="rId42" Type="http://schemas.openxmlformats.org/officeDocument/2006/relationships/slide" Target="slides/slide41.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7" Type="http://schemas.openxmlformats.org/officeDocument/2006/relationships/slide" Target="slides/slide56.xml"/><Relationship Id="rId59" Type="http://schemas.openxmlformats.org/officeDocument/2006/relationships/slide" Target="slides/slide58.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87" Type="http://schemas.openxmlformats.org/officeDocument/2006/relationships/notesMaster" Target="notesMasters/notesMaster1.xml"/><Relationship Id="rId88" Type="http://schemas.openxmlformats.org/officeDocument/2006/relationships/font" Target="fonts/font1.fntdata"/><Relationship Id="rId89" Type="http://schemas.openxmlformats.org/officeDocument/2006/relationships/presProps" Target="presProps.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83.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84.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85.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8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7.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8.xm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96.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7.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8.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9.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100.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101.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102.xml"/></Relationships>
</file>

<file path=ppt/charts/_rels/chart120.xml.rels><?xml version='1.0' encoding='UTF-8' standalone='yes'?>
<Relationships xmlns="http://schemas.openxmlformats.org/package/2006/relationships"><Relationship Id="rId1" Type="http://schemas.microsoft.com/office/2011/relationships/chartStyle" Target="style120.xml"/><Relationship Id="rId2" Type="http://schemas.microsoft.com/office/2011/relationships/chartColorStyle" Target="colors120.xml"/><Relationship Id="rId3" Type="http://schemas.openxmlformats.org/officeDocument/2006/relationships/package" Target="../embeddings/Microsoft_Excel-kalkylblad119.xlsx"/><Relationship Id="rId4" Type="http://schemas.openxmlformats.org/officeDocument/2006/relationships/chartUserShapes" Target="../drawings/drawing103.xml"/></Relationships>
</file>

<file path=ppt/charts/_rels/chart121.xml.rels><?xml version='1.0' encoding='UTF-8' standalone='yes'?>
<Relationships xmlns="http://schemas.openxmlformats.org/package/2006/relationships"><Relationship Id="rId1" Type="http://schemas.microsoft.com/office/2011/relationships/chartStyle" Target="style121.xml"/><Relationship Id="rId2" Type="http://schemas.microsoft.com/office/2011/relationships/chartColorStyle" Target="colors121.xml"/><Relationship Id="rId3" Type="http://schemas.openxmlformats.org/officeDocument/2006/relationships/package" Target="../embeddings/Microsoft_Excel-kalkylblad120.xlsx"/><Relationship Id="rId4" Type="http://schemas.openxmlformats.org/officeDocument/2006/relationships/chartUserShapes" Target="../drawings/drawing104.xml"/></Relationships>
</file>

<file path=ppt/charts/_rels/chart122.xml.rels><?xml version='1.0' encoding='UTF-8' standalone='yes'?>
<Relationships xmlns="http://schemas.openxmlformats.org/package/2006/relationships"><Relationship Id="rId1" Type="http://schemas.microsoft.com/office/2011/relationships/chartStyle" Target="style122.xml"/><Relationship Id="rId2" Type="http://schemas.microsoft.com/office/2011/relationships/chartColorStyle" Target="colors122.xml"/><Relationship Id="rId3" Type="http://schemas.openxmlformats.org/officeDocument/2006/relationships/package" Target="../embeddings/Microsoft_Excel-kalkylblad121.xlsx"/><Relationship Id="rId4" Type="http://schemas.openxmlformats.org/officeDocument/2006/relationships/chartUserShapes" Target="../drawings/drawing105.xml"/></Relationships>
</file>

<file path=ppt/charts/_rels/chart123.xml.rels><?xml version='1.0' encoding='UTF-8' standalone='yes'?>
<Relationships xmlns="http://schemas.openxmlformats.org/package/2006/relationships"><Relationship Id="rId1" Type="http://schemas.microsoft.com/office/2011/relationships/chartStyle" Target="style123.xml"/><Relationship Id="rId2" Type="http://schemas.microsoft.com/office/2011/relationships/chartColorStyle" Target="colors123.xml"/><Relationship Id="rId3" Type="http://schemas.openxmlformats.org/officeDocument/2006/relationships/package" Target="../embeddings/Microsoft_Excel-kalkylblad122.xlsx"/><Relationship Id="rId4" Type="http://schemas.openxmlformats.org/officeDocument/2006/relationships/chartUserShapes" Target="../drawings/drawing106.xml"/></Relationships>
</file>

<file path=ppt/charts/_rels/chart125.xml.rels><?xml version='1.0' encoding='UTF-8' standalone='yes'?>
<Relationships xmlns="http://schemas.openxmlformats.org/package/2006/relationships"><Relationship Id="rId1" Type="http://schemas.microsoft.com/office/2011/relationships/chartStyle" Target="style125.xml"/><Relationship Id="rId2" Type="http://schemas.microsoft.com/office/2011/relationships/chartColorStyle" Target="colors125.xml"/><Relationship Id="rId3" Type="http://schemas.openxmlformats.org/officeDocument/2006/relationships/package" Target="../embeddings/Microsoft_Excel-kalkylblad124.xlsx"/><Relationship Id="rId4" Type="http://schemas.openxmlformats.org/officeDocument/2006/relationships/chartUserShapes" Target="../drawings/drawing108.xml"/></Relationships>
</file>

<file path=ppt/charts/_rels/chart126.xml.rels><?xml version='1.0' encoding='UTF-8' standalone='yes'?>
<Relationships xmlns="http://schemas.openxmlformats.org/package/2006/relationships"><Relationship Id="rId1" Type="http://schemas.microsoft.com/office/2011/relationships/chartStyle" Target="style126.xml"/><Relationship Id="rId2" Type="http://schemas.microsoft.com/office/2011/relationships/chartColorStyle" Target="colors126.xml"/><Relationship Id="rId3" Type="http://schemas.openxmlformats.org/officeDocument/2006/relationships/package" Target="../embeddings/Microsoft_Excel-kalkylblad125.xlsx"/><Relationship Id="rId4" Type="http://schemas.openxmlformats.org/officeDocument/2006/relationships/chartUserShapes" Target="../drawings/drawing109.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10.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11.xm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13.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14.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15.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16.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20.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21.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22.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23.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24.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25.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7.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8.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9.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30.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31.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32.xm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3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34.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35.xm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 Id="rId4"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 Id="rId4"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 Id="rId4" Type="http://schemas.openxmlformats.org/officeDocument/2006/relationships/chartUserShapes" Target="../drawings/drawing7.xm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 Id="rId4" Type="http://schemas.openxmlformats.org/officeDocument/2006/relationships/chartUserShapes" Target="../drawings/drawing8.xm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 Id="rId4" Type="http://schemas.openxmlformats.org/officeDocument/2006/relationships/chartUserShapes" Target="../drawings/drawing9.xml"/></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 Id="rId4" Type="http://schemas.openxmlformats.org/officeDocument/2006/relationships/chartUserShapes" Target="../drawings/drawing10.xml"/></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 Id="rId4" Type="http://schemas.openxmlformats.org/officeDocument/2006/relationships/chartUserShapes" Target="../drawings/drawing11.xml"/></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 Id="rId4" Type="http://schemas.openxmlformats.org/officeDocument/2006/relationships/chartUserShapes" Target="../drawings/drawing12.xml"/></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 Id="rId4" Type="http://schemas.openxmlformats.org/officeDocument/2006/relationships/chartUserShapes" Target="../drawings/drawing14.xml"/></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 Id="rId4" Type="http://schemas.openxmlformats.org/officeDocument/2006/relationships/chartUserShapes" Target="../drawings/drawing15.xml"/></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7.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9.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20.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21.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22.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26.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27.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8.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9.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30.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31.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33.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34.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35.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36.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7.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8.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40.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41.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9.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50.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51.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52.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53.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54.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55.xml"/></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kalkylblad72.xlsx"/><Relationship Id="rId4" Type="http://schemas.openxmlformats.org/officeDocument/2006/relationships/chartUserShapes" Target="../drawings/drawing56.xml"/></Relationships>
</file>

<file path=ppt/charts/_rels/chart74.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package" Target="../embeddings/Microsoft_Excel-kalkylblad73.xlsx"/><Relationship Id="rId4" Type="http://schemas.openxmlformats.org/officeDocument/2006/relationships/chartUserShapes" Target="../drawings/drawing57.xml"/></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kalkylblad74.xlsx"/><Relationship Id="rId4" Type="http://schemas.openxmlformats.org/officeDocument/2006/relationships/chartUserShapes" Target="../drawings/drawing58.xml"/></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kalkylblad75.xlsx"/><Relationship Id="rId4" Type="http://schemas.openxmlformats.org/officeDocument/2006/relationships/chartUserShapes" Target="../drawings/drawing59.xml"/></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kalkylblad77.xlsx"/><Relationship Id="rId4" Type="http://schemas.openxmlformats.org/officeDocument/2006/relationships/chartUserShapes" Target="../drawings/drawing61.xml"/></Relationships>
</file>

<file path=ppt/charts/_rels/chart79.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package" Target="../embeddings/Microsoft_Excel-kalkylblad78.xlsx"/><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64.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8.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9.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73.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74.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75.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76.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7.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8.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80.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81.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8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2022</c:v>
                </c:pt>
              </c:strCache>
            </c:strRef>
          </c:tx>
          <c:spPr>
            <a:ln w="28575" cap="rnd">
              <a:solidFill>
                <a:srgbClr val="C84108"/>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Sheet1!$B$2:$B$9</c:f>
              <c:numCache>
                <c:formatCode>General</c:formatCode>
                <c:ptCount val="8"/>
                <c:pt idx="0">
                  <c:v>3.6667</c:v>
                </c:pt>
                <c:pt idx="1">
                  <c:v>3.68</c:v>
                </c:pt>
                <c:pt idx="2">
                  <c:v>4.0</c:v>
                </c:pt>
                <c:pt idx="3">
                  <c:v>3.85</c:v>
                </c:pt>
                <c:pt idx="4">
                  <c:v>3.9</c:v>
                </c:pt>
                <c:pt idx="5">
                  <c:v>3.6</c:v>
                </c:pt>
                <c:pt idx="6">
                  <c:v>3.76</c:v>
                </c:pt>
                <c:pt idx="7">
                  <c:v>3.6667</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2023</c:v>
                </c:pt>
              </c:strCache>
            </c:strRef>
          </c:tx>
          <c:spPr>
            <a:ln w="28575" cap="rnd">
              <a:solidFill>
                <a:srgbClr val="018C86"/>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Sheet1!$C$2:$C$9</c:f>
              <c:numCache>
                <c:formatCode>General</c:formatCode>
                <c:ptCount val="8"/>
                <c:pt idx="0">
                  <c:v>3.9048</c:v>
                </c:pt>
                <c:pt idx="1">
                  <c:v>3.7429</c:v>
                </c:pt>
                <c:pt idx="2">
                  <c:v>3.4</c:v>
                </c:pt>
                <c:pt idx="3">
                  <c:v>3.7857</c:v>
                </c:pt>
                <c:pt idx="4">
                  <c:v>3.8462</c:v>
                </c:pt>
                <c:pt idx="5">
                  <c:v>3.6786</c:v>
                </c:pt>
                <c:pt idx="6">
                  <c:v>3.9</c:v>
                </c:pt>
                <c:pt idx="7">
                  <c:v>3.8</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2024</c:v>
                </c:pt>
              </c:strCache>
            </c:strRef>
          </c:tx>
          <c:spPr>
            <a:ln w="28575" cap="rnd">
              <a:solidFill>
                <a:srgbClr val="309544"/>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Sheet1!$D$2:$D$9</c:f>
              <c:numCache>
                <c:formatCode>General</c:formatCode>
                <c:ptCount val="8"/>
                <c:pt idx="0">
                  <c:v>4.0</c:v>
                </c:pt>
                <c:pt idx="1">
                  <c:v>3.7</c:v>
                </c:pt>
                <c:pt idx="2">
                  <c:v>3.6667</c:v>
                </c:pt>
                <c:pt idx="3">
                  <c:v>3.9688</c:v>
                </c:pt>
                <c:pt idx="4">
                  <c:v>3.9375</c:v>
                </c:pt>
                <c:pt idx="5">
                  <c:v>3.75</c:v>
                </c:pt>
                <c:pt idx="6">
                  <c:v>3.725</c:v>
                </c:pt>
                <c:pt idx="7">
                  <c:v>3.7188</c:v>
                </c:pt>
              </c:numCache>
            </c:numRef>
          </c:val>
          <c:extLst>
            <c:ext xmlns:c16="http://schemas.microsoft.com/office/drawing/2014/chart" uri="{C3380CC4-5D6E-409C-BE32-E72D297353CC}">
              <c16:uniqueId val="{00000002-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Sheet1!$B$2:$B$15</c:f>
              <c:numCache>
                <c:formatCode>General</c:formatCode>
                <c:ptCount val="14"/>
                <c:pt idx="0">
                  <c:v>3.6667</c:v>
                </c:pt>
                <c:pt idx="6">
                  <c:v>3.875</c:v>
                </c:pt>
                <c:pt idx="7">
                  <c:v>4.0</c:v>
                </c:pt>
                <c:pt idx="8">
                  <c:v>4.0</c:v>
                </c:pt>
                <c:pt idx="9">
                  <c:v>4.0</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Sheet1!$C$2:$C$15</c:f>
              <c:numCache>
                <c:formatCode>General</c:formatCode>
                <c:ptCount val="14"/>
                <c:pt idx="0">
                  <c:v>3.4</c:v>
                </c:pt>
                <c:pt idx="6">
                  <c:v>3.8571</c:v>
                </c:pt>
                <c:pt idx="7">
                  <c:v>3.5714</c:v>
                </c:pt>
                <c:pt idx="8">
                  <c:v>3.8571</c:v>
                </c:pt>
                <c:pt idx="9">
                  <c:v>3.8571</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Sheet1!$D$2:$D$15</c:f>
              <c:numCache>
                <c:formatCode>General</c:formatCode>
                <c:ptCount val="14"/>
                <c:pt idx="0">
                  <c:v>4.0</c:v>
                </c:pt>
                <c:pt idx="6">
                  <c:v>3.8</c:v>
                </c:pt>
                <c:pt idx="7">
                  <c:v>3.8</c:v>
                </c:pt>
                <c:pt idx="8">
                  <c:v>3.8</c:v>
                </c:pt>
                <c:pt idx="9">
                  <c:v>4.0</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0.1667</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0.8333</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0.1667</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0.8333</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0.375</c:v>
                </c:pt>
                <c:pt idx="1">
                  <c:v>0.2857</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0.625</c:v>
                </c:pt>
                <c:pt idx="1">
                  <c:v>0.7143</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0.5</c:v>
                </c:pt>
                <c:pt idx="2">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0.5</c:v>
                </c:pt>
                <c:pt idx="2">
                  <c:v>0.6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0.0</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1.0</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0.0</c:v>
                </c:pt>
                <c:pt idx="2">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0.8571</c:v>
                </c:pt>
                <c:pt idx="2">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0.1429</c:v>
                </c:pt>
                <c:pt idx="2">
                  <c:v>0.2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Sheet1!$B$2:$B$15</c:f>
              <c:numCache>
                <c:formatCode>General</c:formatCode>
                <c:ptCount val="14"/>
                <c:pt idx="0">
                  <c:v>3.875</c:v>
                </c:pt>
                <c:pt idx="1">
                  <c:v>4.0</c:v>
                </c:pt>
                <c:pt idx="3">
                  <c:v>3.5</c:v>
                </c:pt>
                <c:pt idx="4">
                  <c:v>3.875</c:v>
                </c:pt>
                <c:pt idx="5">
                  <c:v>4.0</c:v>
                </c:pt>
                <c:pt idx="6">
                  <c:v>3.625</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Sheet1!$C$2:$C$15</c:f>
              <c:numCache>
                <c:formatCode>General</c:formatCode>
                <c:ptCount val="14"/>
                <c:pt idx="0">
                  <c:v>3.8571</c:v>
                </c:pt>
                <c:pt idx="1">
                  <c:v>3.8333</c:v>
                </c:pt>
                <c:pt idx="3">
                  <c:v>3.8571</c:v>
                </c:pt>
                <c:pt idx="4">
                  <c:v>3.2857</c:v>
                </c:pt>
                <c:pt idx="5">
                  <c:v>3.8571</c:v>
                </c:pt>
                <c:pt idx="6">
                  <c:v>3.7143</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Sheet1!$D$2:$D$15</c:f>
              <c:numCache>
                <c:formatCode>General</c:formatCode>
                <c:ptCount val="14"/>
                <c:pt idx="0">
                  <c:v>4.0</c:v>
                </c:pt>
                <c:pt idx="1">
                  <c:v>3.8</c:v>
                </c:pt>
                <c:pt idx="3">
                  <c:v>3.6</c:v>
                </c:pt>
                <c:pt idx="4">
                  <c:v>3.8</c:v>
                </c:pt>
                <c:pt idx="5">
                  <c:v>4.0</c:v>
                </c:pt>
                <c:pt idx="6">
                  <c:v>3.0</c:v>
                </c:pt>
              </c:numCache>
            </c:numRef>
          </c:val>
          <c:extLst>
            <c:ext xmlns:c16="http://schemas.microsoft.com/office/drawing/2014/chart" uri="{C3380CC4-5D6E-409C-BE32-E72D297353CC}">
              <c16:uniqueId val="{0000002C-152B-4F48-A729-5E310262888C}"/>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0.375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0.375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3.875</c:v>
                </c:pt>
                <c:pt idx="1">
                  <c:v>3.75</c:v>
                </c:pt>
                <c:pt idx="2">
                  <c:v>3.75</c:v>
                </c:pt>
                <c:pt idx="3">
                  <c:v>3.5</c:v>
                </c:pt>
                <c:pt idx="4">
                  <c:v>3.75</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3.8333</c:v>
                </c:pt>
                <c:pt idx="1">
                  <c:v>4.0</c:v>
                </c:pt>
                <c:pt idx="2">
                  <c:v>4.0</c:v>
                </c:pt>
                <c:pt idx="3">
                  <c:v>3.8333</c:v>
                </c:pt>
                <c:pt idx="4">
                  <c:v>3.8333</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Sheet1!$D$2:$D$10</c:f>
              <c:numCache>
                <c:formatCode>General</c:formatCode>
                <c:ptCount val="9"/>
                <c:pt idx="0">
                  <c:v>3.8</c:v>
                </c:pt>
                <c:pt idx="1">
                  <c:v>3.8</c:v>
                </c:pt>
                <c:pt idx="2">
                  <c:v>3.6</c:v>
                </c:pt>
                <c:pt idx="3">
                  <c:v>3.8</c:v>
                </c:pt>
                <c:pt idx="4">
                  <c:v>3.8</c:v>
                </c:pt>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Sheet1!$B$2:$B$12</c:f>
              <c:numCache>
                <c:formatCode>General</c:formatCode>
                <c:ptCount val="11"/>
                <c:pt idx="0">
                  <c:v>3.875</c:v>
                </c:pt>
                <c:pt idx="1">
                  <c:v>3.625</c:v>
                </c:pt>
                <c:pt idx="2">
                  <c:v>3.5</c:v>
                </c:pt>
                <c:pt idx="3">
                  <c:v>3.875</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Sheet1!$C$2:$C$12</c:f>
              <c:numCache>
                <c:formatCode>General</c:formatCode>
                <c:ptCount val="11"/>
                <c:pt idx="0">
                  <c:v>4.0</c:v>
                </c:pt>
                <c:pt idx="1">
                  <c:v>3.7143</c:v>
                </c:pt>
                <c:pt idx="2">
                  <c:v>3.5</c:v>
                </c:pt>
                <c:pt idx="3">
                  <c:v>4.0</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Sheet1!$D$2:$D$12</c:f>
              <c:numCache>
                <c:formatCode>General</c:formatCode>
                <c:ptCount val="11"/>
                <c:pt idx="0">
                  <c:v>3.5</c:v>
                </c:pt>
                <c:pt idx="1">
                  <c:v>4.0</c:v>
                </c:pt>
                <c:pt idx="2">
                  <c:v>3.2</c:v>
                </c:pt>
                <c:pt idx="3">
                  <c:v>4.0</c:v>
                </c:pt>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0.375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0.125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0.375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1.0</c:v>
                </c:pt>
                <c:pt idx="1">
                  <c:v>1.0</c:v>
                </c:pt>
                <c:pt idx="2">
                  <c:v>1.0</c:v>
                </c:pt>
                <c:pt idx="4">
                  <c:v>1.0</c:v>
                </c:pt>
                <c:pt idx="5">
                  <c:v>1.0</c:v>
                </c:pt>
                <c:pt idx="6">
                  <c:v>1.0</c:v>
                </c:pt>
                <c:pt idx="7">
                  <c:v>1.0</c:v>
                </c:pt>
                <c:pt idx="8">
                  <c:v>1.0</c:v>
                </c:pt>
                <c:pt idx="14">
                  <c:v>0.75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0.973</c:v>
                </c:pt>
                <c:pt idx="1">
                  <c:v>0.9568</c:v>
                </c:pt>
                <c:pt idx="2">
                  <c:v>0.9838</c:v>
                </c:pt>
                <c:pt idx="4">
                  <c:v>0.9676</c:v>
                </c:pt>
                <c:pt idx="5">
                  <c:v>0.9351</c:v>
                </c:pt>
                <c:pt idx="6">
                  <c:v>0.9459</c:v>
                </c:pt>
                <c:pt idx="7">
                  <c:v>0.9189</c:v>
                </c:pt>
                <c:pt idx="8">
                  <c:v>0.8378</c:v>
                </c:pt>
                <c:pt idx="14">
                  <c:v>0.5405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utvecklas</c:v>
                </c:pt>
                <c:pt idx="15">
                  <c:v> </c:v>
                </c:pt>
                <c:pt idx="16">
                  <c:v> </c:v>
                </c:pt>
                <c:pt idx="17">
                  <c:v> </c:v>
                </c:pt>
                <c:pt idx="18">
                  <c:v> </c:v>
                </c:pt>
              </c:strCache>
            </c:strRef>
          </c:cat>
          <c:val>
            <c:numRef>
              <c:f>Sheet1!$B$2:$B$20</c:f>
              <c:numCache>
                <c:formatCode>General</c:formatCode>
                <c:ptCount val="19"/>
                <c:pt idx="0">
                  <c:v>1.0</c:v>
                </c:pt>
                <c:pt idx="1">
                  <c:v>1.0</c:v>
                </c:pt>
                <c:pt idx="2">
                  <c:v>1.0</c:v>
                </c:pt>
                <c:pt idx="3">
                  <c:v>1.0</c:v>
                </c:pt>
                <c:pt idx="8">
                  <c:v>1.0</c:v>
                </c:pt>
                <c:pt idx="9">
                  <c:v>1.0</c:v>
                </c:pt>
                <c:pt idx="11">
                  <c:v>1.0</c:v>
                </c:pt>
                <c:pt idx="12">
                  <c:v>1.0</c:v>
                </c:pt>
                <c:pt idx="13">
                  <c:v>1.0</c:v>
                </c:pt>
                <c:pt idx="1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utvecklas</c:v>
                </c:pt>
                <c:pt idx="15">
                  <c:v> </c:v>
                </c:pt>
                <c:pt idx="16">
                  <c:v> </c:v>
                </c:pt>
                <c:pt idx="17">
                  <c:v> </c:v>
                </c:pt>
                <c:pt idx="18">
                  <c:v> </c:v>
                </c:pt>
              </c:strCache>
            </c:strRef>
          </c:cat>
          <c:val>
            <c:numRef>
              <c:f>Sheet1!$C$2:$C$20</c:f>
              <c:numCache>
                <c:formatCode>General</c:formatCode>
                <c:ptCount val="19"/>
                <c:pt idx="0">
                  <c:v>0.973</c:v>
                </c:pt>
                <c:pt idx="1">
                  <c:v>0.8162</c:v>
                </c:pt>
                <c:pt idx="2">
                  <c:v>0.9892</c:v>
                </c:pt>
                <c:pt idx="3">
                  <c:v>0.9784</c:v>
                </c:pt>
                <c:pt idx="8">
                  <c:v>0.773</c:v>
                </c:pt>
                <c:pt idx="9">
                  <c:v>0.973</c:v>
                </c:pt>
                <c:pt idx="11">
                  <c:v>0.8162</c:v>
                </c:pt>
                <c:pt idx="12">
                  <c:v>0.9135</c:v>
                </c:pt>
                <c:pt idx="13">
                  <c:v>0.9459</c:v>
                </c:pt>
                <c:pt idx="14">
                  <c:v>0.8649</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1.0</c:v>
                </c:pt>
                <c:pt idx="1">
                  <c:v>1.0</c:v>
                </c:pt>
                <c:pt idx="2">
                  <c:v>1.0</c:v>
                </c:pt>
                <c:pt idx="3">
                  <c:v>0.875</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0.9227</c:v>
                </c:pt>
                <c:pt idx="1">
                  <c:v>0.9282</c:v>
                </c:pt>
                <c:pt idx="2">
                  <c:v>0.8674</c:v>
                </c:pt>
                <c:pt idx="3">
                  <c:v>0.6575</c:v>
                </c:pt>
                <c:pt idx="4">
                  <c:v>0.9227</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1.0</c:v>
                </c:pt>
                <c:pt idx="1">
                  <c:v>1.0</c:v>
                </c:pt>
                <c:pt idx="2">
                  <c:v>1.0</c:v>
                </c:pt>
                <c:pt idx="3">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0.6703</c:v>
                </c:pt>
                <c:pt idx="1">
                  <c:v>0.8108</c:v>
                </c:pt>
                <c:pt idx="2">
                  <c:v>0.768</c:v>
                </c:pt>
                <c:pt idx="3">
                  <c:v>0.9448</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0.0108</c:v>
                </c:pt>
                <c:pt idx="2">
                  <c:v>0.0127</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0.0108</c:v>
                </c:pt>
                <c:pt idx="2">
                  <c:v>0.0358</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0.2054</c:v>
                </c:pt>
                <c:pt idx="2">
                  <c:v>0.3128</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0.7676</c:v>
                </c:pt>
                <c:pt idx="2">
                  <c:v>0.6312</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0.0054</c:v>
                </c:pt>
                <c:pt idx="2">
                  <c:v>0.0075</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2024</c:v>
                </c:pt>
              </c:strCache>
            </c:strRef>
          </c:tx>
          <c:spPr>
            <a:ln w="28575" cap="rnd">
              <a:solidFill>
                <a:srgbClr val="C84108"/>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Sheet1!$B$2:$B$9</c:f>
              <c:numCache>
                <c:formatCode>General</c:formatCode>
                <c:ptCount val="8"/>
                <c:pt idx="0">
                  <c:v>4.0</c:v>
                </c:pt>
                <c:pt idx="1">
                  <c:v>3.7</c:v>
                </c:pt>
                <c:pt idx="2">
                  <c:v>3.6667</c:v>
                </c:pt>
                <c:pt idx="3">
                  <c:v>3.9688</c:v>
                </c:pt>
                <c:pt idx="4">
                  <c:v>3.9375</c:v>
                </c:pt>
                <c:pt idx="5">
                  <c:v>3.75</c:v>
                </c:pt>
                <c:pt idx="6">
                  <c:v>3.725</c:v>
                </c:pt>
                <c:pt idx="7">
                  <c:v>3.7188</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Sheet1!$C$2:$C$9</c:f>
              <c:numCache>
                <c:formatCode>General</c:formatCode>
                <c:ptCount val="8"/>
                <c:pt idx="0">
                  <c:v>3.8179</c:v>
                </c:pt>
                <c:pt idx="1">
                  <c:v>3.683</c:v>
                </c:pt>
                <c:pt idx="2">
                  <c:v>3.3304</c:v>
                </c:pt>
                <c:pt idx="3">
                  <c:v>3.7693</c:v>
                </c:pt>
                <c:pt idx="4">
                  <c:v>3.7267</c:v>
                </c:pt>
                <c:pt idx="5">
                  <c:v>3.5722</c:v>
                </c:pt>
                <c:pt idx="6">
                  <c:v>3.4813</c:v>
                </c:pt>
                <c:pt idx="7">
                  <c:v>3.628</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0.0094</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0.0108</c:v>
                </c:pt>
                <c:pt idx="2">
                  <c:v>0.0193</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0.0649</c:v>
                </c:pt>
                <c:pt idx="2">
                  <c:v>0.147</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0.9189</c:v>
                </c:pt>
                <c:pt idx="2">
                  <c:v>0.8139</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c:v>
                </c:pt>
                <c:pt idx="2">
                  <c:v>0.0104</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0.0151</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0.0108</c:v>
                </c:pt>
                <c:pt idx="2">
                  <c:v>0.0391</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0.1405</c:v>
                </c:pt>
                <c:pt idx="2">
                  <c:v>0.2383</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0.8162</c:v>
                </c:pt>
                <c:pt idx="2">
                  <c:v>0.6877</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0.027</c:v>
                </c:pt>
                <c:pt idx="2">
                  <c:v>0.0198</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0.0108</c:v>
                </c:pt>
                <c:pt idx="2">
                  <c:v>0.0174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0.0108</c:v>
                </c:pt>
                <c:pt idx="2">
                  <c:v>0.0381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0.375</c:v>
                </c:pt>
                <c:pt idx="1">
                  <c:v>0.2108</c:v>
                </c:pt>
                <c:pt idx="2">
                  <c:v>0.3164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0.625</c:v>
                </c:pt>
                <c:pt idx="1">
                  <c:v>0.7081</c:v>
                </c:pt>
                <c:pt idx="2">
                  <c:v>0.5505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0.0595</c:v>
                </c:pt>
                <c:pt idx="2">
                  <c:v>0.0776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0.0108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0.0108</c:v>
                </c:pt>
                <c:pt idx="2">
                  <c:v>0.0357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0.2054</c:v>
                </c:pt>
                <c:pt idx="2">
                  <c:v>0.2811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0.7297</c:v>
                </c:pt>
                <c:pt idx="2">
                  <c:v>0.6361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0.0541</c:v>
                </c:pt>
                <c:pt idx="2">
                  <c:v>0.0362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0.0061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0.0216</c:v>
                </c:pt>
                <c:pt idx="2">
                  <c:v>0.0268</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0.1892</c:v>
                </c:pt>
                <c:pt idx="2">
                  <c:v>0.276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0.7568</c:v>
                </c:pt>
                <c:pt idx="2">
                  <c:v>0.6408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0.0324</c:v>
                </c:pt>
                <c:pt idx="2">
                  <c:v>0.0503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0.0089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0.027</c:v>
                </c:pt>
                <c:pt idx="2">
                  <c:v>0.039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0.375</c:v>
                </c:pt>
                <c:pt idx="1">
                  <c:v>0.2973</c:v>
                </c:pt>
                <c:pt idx="2">
                  <c:v>0.3413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0.625</c:v>
                </c:pt>
                <c:pt idx="1">
                  <c:v>0.6703</c:v>
                </c:pt>
                <c:pt idx="2">
                  <c:v>0.5919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0.0054</c:v>
                </c:pt>
                <c:pt idx="2">
                  <c:v>0.0188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0.0202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0.0649</c:v>
                </c:pt>
                <c:pt idx="2">
                  <c:v>0.0752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0.2865</c:v>
                </c:pt>
                <c:pt idx="2">
                  <c:v>0.3343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0.5514</c:v>
                </c:pt>
                <c:pt idx="2">
                  <c:v>0.4772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0.0919</c:v>
                </c:pt>
                <c:pt idx="2">
                  <c:v>0.0931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0.0162</c:v>
                </c:pt>
                <c:pt idx="2">
                  <c:v>0.0188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0.0649</c:v>
                </c:pt>
                <c:pt idx="2">
                  <c:v>0.0677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0.2378</c:v>
                </c:pt>
                <c:pt idx="2">
                  <c:v>0.2858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0.3027</c:v>
                </c:pt>
                <c:pt idx="2">
                  <c:v>0.2252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0.25</c:v>
                </c:pt>
                <c:pt idx="1">
                  <c:v>0.3784</c:v>
                </c:pt>
                <c:pt idx="2">
                  <c:v>0.4024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0.0108</c:v>
                </c:pt>
                <c:pt idx="2">
                  <c:v>0.0118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0.0324</c:v>
                </c:pt>
                <c:pt idx="2">
                  <c:v>0.0386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0.1568</c:v>
                </c:pt>
                <c:pt idx="2">
                  <c:v>0.2741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0.6595</c:v>
                </c:pt>
                <c:pt idx="2">
                  <c:v>0.5632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0.1405</c:v>
                </c:pt>
                <c:pt idx="2">
                  <c:v>0.1124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0.0056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0.0108</c:v>
                </c:pt>
                <c:pt idx="2">
                  <c:v>0.0254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0.1892</c:v>
                </c:pt>
                <c:pt idx="2">
                  <c:v>0.2816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0.8</c:v>
                </c:pt>
                <c:pt idx="2">
                  <c:v>0.685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c:v>
                </c:pt>
                <c:pt idx="2">
                  <c:v>0.0024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0.0113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0.0054</c:v>
                </c:pt>
                <c:pt idx="2">
                  <c:v>0.0216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0.1514</c:v>
                </c:pt>
                <c:pt idx="2">
                  <c:v>0.2576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0.827</c:v>
                </c:pt>
                <c:pt idx="2">
                  <c:v>0.6897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0.0162</c:v>
                </c:pt>
                <c:pt idx="2">
                  <c:v>0.0197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0.0113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0.0216</c:v>
                </c:pt>
                <c:pt idx="2">
                  <c:v>0.0409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c:v>
                </c:pt>
                <c:pt idx="2">
                  <c:v>0.3131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0.773</c:v>
                </c:pt>
                <c:pt idx="2">
                  <c:v>0.6319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c:v>
                </c:pt>
                <c:pt idx="2">
                  <c:v>0.0028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0.0075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0.0054</c:v>
                </c:pt>
                <c:pt idx="2">
                  <c:v>0.0198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0.1351</c:v>
                </c:pt>
                <c:pt idx="2">
                  <c:v>0.1823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0.8378</c:v>
                </c:pt>
                <c:pt idx="2">
                  <c:v>0.7602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0.0216</c:v>
                </c:pt>
                <c:pt idx="2">
                  <c:v>0.0301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0.027</c:v>
                </c:pt>
                <c:pt idx="2">
                  <c:v>0.0391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0.0216</c:v>
                </c:pt>
                <c:pt idx="2">
                  <c:v>0.0589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0.2216</c:v>
                </c:pt>
                <c:pt idx="2">
                  <c:v>0.3005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0.5514</c:v>
                </c:pt>
                <c:pt idx="2">
                  <c:v>0.4329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0.1784</c:v>
                </c:pt>
                <c:pt idx="2">
                  <c:v>0.1686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0.0174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0.0432</c:v>
                </c:pt>
                <c:pt idx="2">
                  <c:v>0.0616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0.2757</c:v>
                </c:pt>
                <c:pt idx="2">
                  <c:v>0.3366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0.6378</c:v>
                </c:pt>
                <c:pt idx="2">
                  <c:v>0.544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0.0378</c:v>
                </c:pt>
                <c:pt idx="2">
                  <c:v>0.0404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0.0108</c:v>
                </c:pt>
                <c:pt idx="2">
                  <c:v>0.0103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0.0378</c:v>
                </c:pt>
                <c:pt idx="2">
                  <c:v>0.0404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0.1622</c:v>
                </c:pt>
                <c:pt idx="2">
                  <c:v>0.2868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0.7838</c:v>
                </c:pt>
                <c:pt idx="2">
                  <c:v>0.6512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0.0054</c:v>
                </c:pt>
                <c:pt idx="2">
                  <c:v>0.0113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0.0216</c:v>
                </c:pt>
                <c:pt idx="2">
                  <c:v>0.0414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0.1027</c:v>
                </c:pt>
                <c:pt idx="2">
                  <c:v>0.15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0.375</c:v>
                </c:pt>
                <c:pt idx="1">
                  <c:v>0.3027</c:v>
                </c:pt>
                <c:pt idx="2">
                  <c:v>0.3789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0.625</c:v>
                </c:pt>
                <c:pt idx="1">
                  <c:v>0.5622</c:v>
                </c:pt>
                <c:pt idx="2">
                  <c:v>0.4109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0.0108</c:v>
                </c:pt>
                <c:pt idx="2">
                  <c:v>0.0188</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0.0216</c:v>
                </c:pt>
                <c:pt idx="2">
                  <c:v>0.0273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0.0703</c:v>
                </c:pt>
                <c:pt idx="2">
                  <c:v>0.0874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0.2216</c:v>
                </c:pt>
                <c:pt idx="2">
                  <c:v>0.3286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0.5946</c:v>
                </c:pt>
                <c:pt idx="2">
                  <c:v>0.4744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0.0919</c:v>
                </c:pt>
                <c:pt idx="2">
                  <c:v>0.0823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0.0113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0.0221</c:v>
                </c:pt>
                <c:pt idx="2">
                  <c:v>0.0455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0.2928</c:v>
                </c:pt>
                <c:pt idx="2">
                  <c:v>0.3019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0.6354</c:v>
                </c:pt>
                <c:pt idx="2">
                  <c:v>0.6184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0.0497</c:v>
                </c:pt>
                <c:pt idx="2">
                  <c:v>0.023</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0.0055</c:v>
                </c:pt>
                <c:pt idx="2">
                  <c:v>0.0176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0.0331</c:v>
                </c:pt>
                <c:pt idx="2">
                  <c:v>0.0592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0.3204</c:v>
                </c:pt>
                <c:pt idx="2">
                  <c:v>0.3415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0.547</c:v>
                </c:pt>
                <c:pt idx="2">
                  <c:v>0.5215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0.0939</c:v>
                </c:pt>
                <c:pt idx="2">
                  <c:v>0.0602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0.0939</c:v>
                </c:pt>
                <c:pt idx="2">
                  <c:v>0.1155</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0.125</c:v>
                </c:pt>
                <c:pt idx="1">
                  <c:v>0.1823</c:v>
                </c:pt>
                <c:pt idx="2">
                  <c:v>0.2383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0.2873</c:v>
                </c:pt>
                <c:pt idx="2">
                  <c:v>0.2911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0.625</c:v>
                </c:pt>
                <c:pt idx="1">
                  <c:v>0.3702</c:v>
                </c:pt>
                <c:pt idx="2">
                  <c:v>0.2994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0.0663</c:v>
                </c:pt>
                <c:pt idx="2">
                  <c:v>0.0558</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0.0147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0.0387</c:v>
                </c:pt>
                <c:pt idx="2">
                  <c:v>0.0382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0.2652</c:v>
                </c:pt>
                <c:pt idx="2">
                  <c:v>0.2916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0.6575</c:v>
                </c:pt>
                <c:pt idx="2">
                  <c:v>0.6096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0.0387</c:v>
                </c:pt>
                <c:pt idx="2">
                  <c:v>0.046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pt idx="2">
                  <c:v>0.0181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0.0442</c:v>
                </c:pt>
                <c:pt idx="2">
                  <c:v>0.0568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0.3425</c:v>
                </c:pt>
                <c:pt idx="2">
                  <c:v>0.3341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0.5801</c:v>
                </c:pt>
                <c:pt idx="2">
                  <c:v>0.5724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0.0331</c:v>
                </c:pt>
                <c:pt idx="2">
                  <c:v>0.0186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0.0054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0.375</c:v>
                </c:pt>
                <c:pt idx="1">
                  <c:v>0.2378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0.625</c:v>
                </c:pt>
                <c:pt idx="1">
                  <c:v>0.573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0.1838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0.0387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0.0829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0.3039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0.4641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0.1105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0.0276</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0.0276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0.1602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0.7845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0.0162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0.0865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0.5838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0.3081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3.7775</c:v>
                </c:pt>
                <c:pt idx="1">
                  <c:v>4.0</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3B89-DF40-A9CB-9C51834758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3B89-DF40-A9CB-9C51834758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0.1429</c:v>
                </c:pt>
                <c:pt idx="2">
                  <c:v>0.2</c:v>
                </c:pt>
              </c:numCache>
            </c:numRef>
          </c:val>
          <c:extLst>
            <c:ext xmlns:c16="http://schemas.microsoft.com/office/drawing/2014/chart" uri="{C3380CC4-5D6E-409C-BE32-E72D297353CC}">
              <c16:uniqueId val="{00000002-3B89-DF40-A9CB-9C51834758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0.8571</c:v>
                </c:pt>
                <c:pt idx="2">
                  <c:v>0.8</c:v>
                </c:pt>
              </c:numCache>
            </c:numRef>
          </c:val>
          <c:extLst>
            <c:ext xmlns:c16="http://schemas.microsoft.com/office/drawing/2014/chart" uri="{C3380CC4-5D6E-409C-BE32-E72D297353CC}">
              <c16:uniqueId val="{00000003-3B89-DF40-A9CB-9C51834758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3B89-DF40-A9CB-9C5183475861}"/>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2A94-0D47-B019-AC5847A7867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0.2</c:v>
                </c:pt>
              </c:numCache>
            </c:numRef>
          </c:val>
          <c:extLst>
            <c:ext xmlns:c16="http://schemas.microsoft.com/office/drawing/2014/chart" uri="{C3380CC4-5D6E-409C-BE32-E72D297353CC}">
              <c16:uniqueId val="{00000001-2A94-0D47-B019-AC5847A7867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0.1429</c:v>
                </c:pt>
                <c:pt idx="2">
                  <c:v>0.2</c:v>
                </c:pt>
              </c:numCache>
            </c:numRef>
          </c:val>
          <c:extLst>
            <c:ext xmlns:c16="http://schemas.microsoft.com/office/drawing/2014/chart" uri="{C3380CC4-5D6E-409C-BE32-E72D297353CC}">
              <c16:uniqueId val="{00000002-2A94-0D47-B019-AC5847A7867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0.8571</c:v>
                </c:pt>
                <c:pt idx="2">
                  <c:v>0.6</c:v>
                </c:pt>
              </c:numCache>
            </c:numRef>
          </c:val>
          <c:extLst>
            <c:ext xmlns:c16="http://schemas.microsoft.com/office/drawing/2014/chart" uri="{C3380CC4-5D6E-409C-BE32-E72D297353CC}">
              <c16:uniqueId val="{00000003-2A94-0D47-B019-AC5847A7867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2A94-0D47-B019-AC5847A7867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34B9-CD4A-AA8D-246995E5EDE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34B9-CD4A-AA8D-246995E5EDE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0.0</c:v>
                </c:pt>
                <c:pt idx="2">
                  <c:v>0.2</c:v>
                </c:pt>
              </c:numCache>
            </c:numRef>
          </c:val>
          <c:extLst>
            <c:ext xmlns:c16="http://schemas.microsoft.com/office/drawing/2014/chart" uri="{C3380CC4-5D6E-409C-BE32-E72D297353CC}">
              <c16:uniqueId val="{00000002-34B9-CD4A-AA8D-246995E5EDE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1.0</c:v>
                </c:pt>
                <c:pt idx="2">
                  <c:v>0.8</c:v>
                </c:pt>
              </c:numCache>
            </c:numRef>
          </c:val>
          <c:extLst>
            <c:ext xmlns:c16="http://schemas.microsoft.com/office/drawing/2014/chart" uri="{C3380CC4-5D6E-409C-BE32-E72D297353CC}">
              <c16:uniqueId val="{00000003-34B9-CD4A-AA8D-246995E5EDE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34B9-CD4A-AA8D-246995E5EDE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0.375</c:v>
                </c:pt>
                <c:pt idx="1">
                  <c:v>0.1429</c:v>
                </c:pt>
                <c:pt idx="2">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0.625</c:v>
                </c:pt>
                <c:pt idx="1">
                  <c:v>0.8571</c:v>
                </c:pt>
                <c:pt idx="2">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c:v>
                </c:pt>
                <c:pt idx="1">
                  <c:v>2023</c:v>
                </c:pt>
                <c:pt idx="2">
                  <c:v>2024</c:v>
                </c:pt>
              </c:strCache>
            </c:strRef>
          </c:cat>
          <c:val>
            <c:numRef>
              <c:f>Sheet1!$B$2:$B$4</c:f>
              <c:numCache>
                <c:formatCode>General</c:formatCode>
                <c:ptCount val="3"/>
                <c:pt idx="0">
                  <c:v>3.8</c:v>
                </c:pt>
                <c:pt idx="1">
                  <c:v>3.9286</c:v>
                </c:pt>
                <c:pt idx="2">
                  <c:v>4.0</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0.2857</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0.7143</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0.2857</c:v>
                </c:pt>
                <c:pt idx="2">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0.7143</c:v>
                </c:pt>
                <c:pt idx="2">
                  <c:v>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0.375</c:v>
                </c:pt>
                <c:pt idx="1">
                  <c:v>0.1429</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0.625</c:v>
                </c:pt>
                <c:pt idx="1">
                  <c:v>0.8571</c:v>
                </c:pt>
                <c:pt idx="2">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0.4286</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0.5714</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0.4286</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0.2857</c:v>
                </c:pt>
                <c:pt idx="2">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0.25</c:v>
                </c:pt>
                <c:pt idx="1">
                  <c:v>0.2857</c:v>
                </c:pt>
                <c:pt idx="2">
                  <c:v>0.4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0.4286</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0.5714</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0.1429</c:v>
                </c:pt>
                <c:pt idx="2">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0.8571</c:v>
                </c:pt>
                <c:pt idx="2">
                  <c:v>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0.1429</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0.8571</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0.1429</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0.8571</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4.0</c:v>
                </c:pt>
                <c:pt idx="1">
                  <c:v>4.0</c:v>
                </c:pt>
                <c:pt idx="2">
                  <c:v>4.0</c:v>
                </c:pt>
                <c:pt idx="4">
                  <c:v>3.625</c:v>
                </c:pt>
                <c:pt idx="5">
                  <c:v>3.875</c:v>
                </c:pt>
                <c:pt idx="6">
                  <c:v>3.875</c:v>
                </c:pt>
                <c:pt idx="7">
                  <c:v>3.625</c:v>
                </c:pt>
                <c:pt idx="8">
                  <c:v>3.5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pt idx="0">
                  <c:v>3.8571</c:v>
                </c:pt>
                <c:pt idx="1">
                  <c:v>4.0</c:v>
                </c:pt>
                <c:pt idx="2">
                  <c:v>3.8571</c:v>
                </c:pt>
                <c:pt idx="4">
                  <c:v>3.8571</c:v>
                </c:pt>
                <c:pt idx="5">
                  <c:v>3.7143</c:v>
                </c:pt>
                <c:pt idx="6">
                  <c:v>3.7143</c:v>
                </c:pt>
                <c:pt idx="7">
                  <c:v>3.8571</c:v>
                </c:pt>
                <c:pt idx="8">
                  <c:v>3.5714</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pt idx="0">
                  <c:v>3.8</c:v>
                </c:pt>
                <c:pt idx="1">
                  <c:v>3.8</c:v>
                </c:pt>
                <c:pt idx="2">
                  <c:v>3.4</c:v>
                </c:pt>
                <c:pt idx="4">
                  <c:v>3.4</c:v>
                </c:pt>
                <c:pt idx="5">
                  <c:v>3.8</c:v>
                </c:pt>
                <c:pt idx="6">
                  <c:v>3.8</c:v>
                </c:pt>
                <c:pt idx="7">
                  <c:v>3.8</c:v>
                </c:pt>
                <c:pt idx="8">
                  <c:v>3.6</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0.1429</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0.7143</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0.1429</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0.1429</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0.8571</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0.1429</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0.4286</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0.4286</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0.1429</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0.8571</c:v>
                </c:pt>
                <c:pt idx="2">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0.375</c:v>
                </c:pt>
                <c:pt idx="1">
                  <c:v>0.2857</c:v>
                </c:pt>
                <c:pt idx="2">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0.625</c:v>
                </c:pt>
                <c:pt idx="1">
                  <c:v>0.7143</c:v>
                </c:pt>
                <c:pt idx="2">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0.1429</c:v>
                </c:pt>
                <c:pt idx="2">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0.8571</c:v>
                </c:pt>
                <c:pt idx="2">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0.0</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1.0</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0.0</c:v>
                </c:pt>
                <c:pt idx="2">
                  <c:v>0.4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1.0</c:v>
                </c:pt>
                <c:pt idx="2">
                  <c:v>0.6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0.125</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0.1667</c:v>
                </c:pt>
                <c:pt idx="2">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0.625</c:v>
                </c:pt>
                <c:pt idx="1">
                  <c:v>0.8333</c:v>
                </c:pt>
                <c:pt idx="2">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2024-03-19</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12</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13</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14</a:t>
            </a:fld>
            <a:endParaRPr lang="sv-SE" altLang="en-SE"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15</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16</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10</a:t>
            </a:fld>
            <a:endParaRPr lang="sv-SE" altLang="en-SE"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11.xml"/><Relationship Id="rId4" Type="http://schemas.openxmlformats.org/officeDocument/2006/relationships/image" Target="../media/image10.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43.xml"/><Relationship Id="rId4" Type="http://schemas.openxmlformats.org/officeDocument/2006/relationships/chart" Target="../charts/char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hart" Target="../charts/char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5.xml"/><Relationship Id="rId4" Type="http://schemas.openxmlformats.org/officeDocument/2006/relationships/chart" Target="../charts/chart56.xml"/><Relationship Id="rId5" Type="http://schemas.openxmlformats.org/officeDocument/2006/relationships/chart" Target="../charts/chart57.xml"/><Relationship Id="rId6" Type="http://schemas.openxmlformats.org/officeDocument/2006/relationships/chart" Target="../charts/char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chart" Target="../charts/chart75.xml"/><Relationship Id="rId6" Type="http://schemas.openxmlformats.org/officeDocument/2006/relationships/chart" Target="../charts/char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chart" Target="../charts/chart78.xml"/><Relationship Id="rId4" Type="http://schemas.openxmlformats.org/officeDocument/2006/relationships/chart" Target="../charts/chart79.xml"/><Relationship Id="rId5" Type="http://schemas.openxmlformats.org/officeDocument/2006/relationships/chart" Target="../charts/chart80.xml"/><Relationship Id="rId6" Type="http://schemas.openxmlformats.org/officeDocument/2006/relationships/chart" Target="../charts/char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90.xml"/><Relationship Id="rId4" Type="http://schemas.openxmlformats.org/officeDocument/2006/relationships/chart" Target="../charts/char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chart" Target="../charts/char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102.xml"/><Relationship Id="rId4" Type="http://schemas.openxmlformats.org/officeDocument/2006/relationships/chart" Target="../charts/chart103.xml"/><Relationship Id="rId5" Type="http://schemas.openxmlformats.org/officeDocument/2006/relationships/chart" Target="../charts/chart104.xml"/><Relationship Id="rId6" Type="http://schemas.openxmlformats.org/officeDocument/2006/relationships/chart" Target="../charts/char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20.xml"/><Relationship Id="rId4" Type="http://schemas.openxmlformats.org/officeDocument/2006/relationships/chart" Target="../charts/chart121.xml"/><Relationship Id="rId5" Type="http://schemas.openxmlformats.org/officeDocument/2006/relationships/chart" Target="../charts/chart122.xml"/><Relationship Id="rId6" Type="http://schemas.openxmlformats.org/officeDocument/2006/relationships/chart" Target="../charts/char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chart" Target="../charts/chart125.xml"/><Relationship Id="rId4" Type="http://schemas.openxmlformats.org/officeDocument/2006/relationships/chart" Target="../charts/chart126.xml"/><Relationship Id="rId5" Type="http://schemas.openxmlformats.org/officeDocument/2006/relationships/chart" Target="../charts/chart127.xml"/><Relationship Id="rId6" Type="http://schemas.openxmlformats.org/officeDocument/2006/relationships/chart" Target="../charts/chart1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7.xml"/><Relationship Id="rId4" Type="http://schemas.openxmlformats.org/officeDocument/2006/relationships/chart" Target="../charts/chart1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chart" Target="../charts/chart1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9.xml"/><Relationship Id="rId4" Type="http://schemas.openxmlformats.org/officeDocument/2006/relationships/chart" Target="../charts/chart150.xml"/><Relationship Id="rId5" Type="http://schemas.openxmlformats.org/officeDocument/2006/relationships/chart" Target="../charts/chart151.xml"/><Relationship Id="rId6" Type="http://schemas.openxmlformats.org/officeDocument/2006/relationships/chart" Target="../charts/chart1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 Id="rId4" Type="http://schemas.openxmlformats.org/officeDocument/2006/relationships/image" Target="../media/image10.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2024</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Förskoleklass</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189169265"/>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3,94</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3,75</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3" name="Bildobjekt 2" descr="En bild som visar text, Teckensnitt, design&#10;&#10;Automatiskt genererad beskrivning">
            <a:extLst>
              <a:ext uri="{FF2B5EF4-FFF2-40B4-BE49-F238E27FC236}">
                <a16:creationId xmlns:a16="http://schemas.microsoft.com/office/drawing/2014/main" id="{60CEC6BB-A18F-BA53-D6F7-322E90C97B5B}"/>
              </a:ext>
            </a:extLst>
          </p:cNvPr>
          <p:cNvPicPr>
            <a:picLocks noChangeAspect="1"/>
          </p:cNvPicPr>
          <p:nvPr/>
        </p:nvPicPr>
        <p:blipFill>
          <a:blip r:embed="rId4"/>
          <a:stretch>
            <a:fillRect/>
          </a:stretch>
        </p:blipFill>
        <p:spPr>
          <a:xfrm>
            <a:off x="7715790" y="3086946"/>
            <a:ext cx="597343" cy="727200"/>
          </a:xfrm>
          <a:prstGeom prst="rect">
            <a:avLst/>
          </a:prstGeom>
        </p:spPr>
      </p:pic>
      <p:pic>
        <p:nvPicPr>
          <p:cNvPr id="7" name="Bildobjekt 6" descr="En bild som visar text, Teckensnitt, vit, design&#10;&#10;Automatiskt genererad beskrivning">
            <a:extLst>
              <a:ext uri="{FF2B5EF4-FFF2-40B4-BE49-F238E27FC236}">
                <a16:creationId xmlns:a16="http://schemas.microsoft.com/office/drawing/2014/main" id="{DFB7EE48-D7F8-810A-0FC5-F6E3BAFC51FE}"/>
              </a:ext>
            </a:extLst>
          </p:cNvPr>
          <p:cNvPicPr>
            <a:picLocks noChangeAspect="1"/>
          </p:cNvPicPr>
          <p:nvPr/>
        </p:nvPicPr>
        <p:blipFill>
          <a:blip r:embed="rId5"/>
          <a:stretch>
            <a:fillRect/>
          </a:stretch>
        </p:blipFill>
        <p:spPr>
          <a:xfrm>
            <a:off x="7728261" y="1932607"/>
            <a:ext cx="572400" cy="7267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3707032437"/>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3,73</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6" name="Bildobjekt 5" descr="En bild som visar text, Teckensnitt, vit, design&#10;&#10;Automatiskt genererad beskrivning">
            <a:extLst>
              <a:ext uri="{FF2B5EF4-FFF2-40B4-BE49-F238E27FC236}">
                <a16:creationId xmlns:a16="http://schemas.microsoft.com/office/drawing/2014/main" id="{FCDEA520-34C7-14D1-E14C-971556050987}"/>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42843093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3,72</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12" name="Bildobjekt 11" descr="En bild som visar text, Teckensnitt, vit, design&#10;&#10;Automatiskt genererad beskrivning">
            <a:extLst>
              <a:ext uri="{FF2B5EF4-FFF2-40B4-BE49-F238E27FC236}">
                <a16:creationId xmlns:a16="http://schemas.microsoft.com/office/drawing/2014/main" id="{CF83E01B-1090-28A5-CB8C-44D6A18226D1}"/>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09909186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791922494"/>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81852476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88020998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99 %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förskoleklass inkom 8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73 %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2024 års undersökning inbjöds drygt 55 300 elever och föräldrar från 565 förskolor och skolor att delta.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Värmdö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22 januari och den 18 februari 2024.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anpassad grundskola och anpassad gymnasieskola.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a:t>
            </a:r>
            <a:r>
              <a:rPr lang="sv-SE" sz="1200" dirty="0">
                <a:solidFill>
                  <a:schemeClr val="bg1"/>
                </a:solidFill>
                <a:latin typeface="+mn-l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899801506"/>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42407068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9" name="textruta 28">
            <a:extLst>
              <a:ext uri="{FF2B5EF4-FFF2-40B4-BE49-F238E27FC236}">
                <a16:creationId xmlns:a16="http://schemas.microsoft.com/office/drawing/2014/main" id="{367D04B2-5519-AC89-9405-10DC038FA6B5}"/>
              </a:ext>
            </a:extLst>
          </p:cNvPr>
          <p:cNvSpPr txBox="1"/>
          <p:nvPr/>
        </p:nvSpPr>
        <p:spPr>
          <a:xfrm>
            <a:off x="478316" y="12423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30" name="Diagram 29">
            <a:extLst>
              <a:ext uri="{FF2B5EF4-FFF2-40B4-BE49-F238E27FC236}">
                <a16:creationId xmlns:a16="http://schemas.microsoft.com/office/drawing/2014/main" id="{D84B43A0-317E-FFA4-648E-DC906D0A3318}"/>
              </a:ext>
            </a:extLst>
          </p:cNvPr>
          <p:cNvGraphicFramePr/>
          <p:nvPr/>
        </p:nvGraphicFramePr>
        <p:xfrm>
          <a:off x="460614" y="17443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ruta 1">
            <a:extLst>
              <a:ext uri="{FF2B5EF4-FFF2-40B4-BE49-F238E27FC236}">
                <a16:creationId xmlns:a16="http://schemas.microsoft.com/office/drawing/2014/main" id="{C5F0A382-B77B-1437-4D74-EA3AF56CAF67}"/>
              </a:ext>
            </a:extLst>
          </p:cNvPr>
          <p:cNvSpPr txBox="1"/>
          <p:nvPr/>
        </p:nvSpPr>
        <p:spPr>
          <a:xfrm>
            <a:off x="523177" y="17443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32" name="Diagram 31">
            <a:extLst>
              <a:ext uri="{FF2B5EF4-FFF2-40B4-BE49-F238E27FC236}">
                <a16:creationId xmlns:a16="http://schemas.microsoft.com/office/drawing/2014/main" id="{F19CEB54-02D3-D2F6-2401-2FAD0BABF018}"/>
              </a:ext>
            </a:extLst>
          </p:cNvPr>
          <p:cNvGraphicFramePr/>
          <p:nvPr/>
        </p:nvGraphicFramePr>
        <p:xfrm>
          <a:off x="460614" y="48589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9FCCCCB5-0E55-05E7-EC24-17470871AFBF}"/>
              </a:ext>
            </a:extLst>
          </p:cNvPr>
          <p:cNvGraphicFramePr/>
          <p:nvPr/>
        </p:nvGraphicFramePr>
        <p:xfrm>
          <a:off x="460614" y="33016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ruta 1">
            <a:extLst>
              <a:ext uri="{FF2B5EF4-FFF2-40B4-BE49-F238E27FC236}">
                <a16:creationId xmlns:a16="http://schemas.microsoft.com/office/drawing/2014/main" id="{E2CCB7EE-9913-6F0F-3A1B-3ED1284CDB5A}"/>
              </a:ext>
            </a:extLst>
          </p:cNvPr>
          <p:cNvSpPr txBox="1"/>
          <p:nvPr/>
        </p:nvSpPr>
        <p:spPr>
          <a:xfrm>
            <a:off x="9576000" y="20424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5" name="textruta 2">
            <a:extLst>
              <a:ext uri="{FF2B5EF4-FFF2-40B4-BE49-F238E27FC236}">
                <a16:creationId xmlns:a16="http://schemas.microsoft.com/office/drawing/2014/main" id="{D0F05EC3-FF19-E904-55DE-FAB9C6A8E6B8}"/>
              </a:ext>
            </a:extLst>
          </p:cNvPr>
          <p:cNvSpPr txBox="1"/>
          <p:nvPr/>
        </p:nvSpPr>
        <p:spPr>
          <a:xfrm>
            <a:off x="9576000" y="26589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3">
            <a:extLst>
              <a:ext uri="{FF2B5EF4-FFF2-40B4-BE49-F238E27FC236}">
                <a16:creationId xmlns:a16="http://schemas.microsoft.com/office/drawing/2014/main" id="{8A0BBBCD-B742-2D6A-6B75-DE6620E15402}"/>
              </a:ext>
            </a:extLst>
          </p:cNvPr>
          <p:cNvSpPr txBox="1"/>
          <p:nvPr/>
        </p:nvSpPr>
        <p:spPr>
          <a:xfrm>
            <a:off x="9576000" y="23679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4">
            <a:extLst>
              <a:ext uri="{FF2B5EF4-FFF2-40B4-BE49-F238E27FC236}">
                <a16:creationId xmlns:a16="http://schemas.microsoft.com/office/drawing/2014/main" id="{5D99E4FB-EAB8-B8C1-ABAE-E5B2254A42A7}"/>
              </a:ext>
            </a:extLst>
          </p:cNvPr>
          <p:cNvSpPr txBox="1"/>
          <p:nvPr/>
        </p:nvSpPr>
        <p:spPr>
          <a:xfrm>
            <a:off x="523177" y="33233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38" name="textruta 4">
            <a:extLst>
              <a:ext uri="{FF2B5EF4-FFF2-40B4-BE49-F238E27FC236}">
                <a16:creationId xmlns:a16="http://schemas.microsoft.com/office/drawing/2014/main" id="{13600940-7678-862F-14C7-06BB2B1B0A04}"/>
              </a:ext>
            </a:extLst>
          </p:cNvPr>
          <p:cNvSpPr txBox="1"/>
          <p:nvPr/>
        </p:nvSpPr>
        <p:spPr>
          <a:xfrm>
            <a:off x="523177" y="48556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39" name="textruta 38">
            <a:extLst>
              <a:ext uri="{FF2B5EF4-FFF2-40B4-BE49-F238E27FC236}">
                <a16:creationId xmlns:a16="http://schemas.microsoft.com/office/drawing/2014/main" id="{130871C5-F167-4614-8CB7-55291F5D18D7}"/>
              </a:ext>
            </a:extLst>
          </p:cNvPr>
          <p:cNvSpPr txBox="1"/>
          <p:nvPr/>
        </p:nvSpPr>
        <p:spPr>
          <a:xfrm>
            <a:off x="9641596" y="15123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80E6B8F1-F697-7426-5164-0B6896BD8BB8}"/>
              </a:ext>
            </a:extLst>
          </p:cNvPr>
          <p:cNvSpPr txBox="1"/>
          <p:nvPr/>
        </p:nvSpPr>
        <p:spPr>
          <a:xfrm>
            <a:off x="9576000" y="35830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0243B2EF-45BC-88F6-80C6-E7439782213B}"/>
              </a:ext>
            </a:extLst>
          </p:cNvPr>
          <p:cNvSpPr txBox="1"/>
          <p:nvPr/>
        </p:nvSpPr>
        <p:spPr>
          <a:xfrm>
            <a:off x="9576000" y="41996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72842F7-47C5-A658-F0EA-526235960A4C}"/>
              </a:ext>
            </a:extLst>
          </p:cNvPr>
          <p:cNvSpPr txBox="1"/>
          <p:nvPr/>
        </p:nvSpPr>
        <p:spPr>
          <a:xfrm>
            <a:off x="9576000" y="39086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1">
            <a:extLst>
              <a:ext uri="{FF2B5EF4-FFF2-40B4-BE49-F238E27FC236}">
                <a16:creationId xmlns:a16="http://schemas.microsoft.com/office/drawing/2014/main" id="{D1CA0BEC-42AB-6D20-E1C1-DB41017702CC}"/>
              </a:ext>
            </a:extLst>
          </p:cNvPr>
          <p:cNvSpPr txBox="1"/>
          <p:nvPr/>
        </p:nvSpPr>
        <p:spPr>
          <a:xfrm>
            <a:off x="9576000" y="51462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10A70153-86D7-11E3-19DA-2EF50D2D0EE3}"/>
              </a:ext>
            </a:extLst>
          </p:cNvPr>
          <p:cNvSpPr txBox="1"/>
          <p:nvPr/>
        </p:nvSpPr>
        <p:spPr>
          <a:xfrm>
            <a:off x="9576000" y="57627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5" name="textruta 3">
            <a:extLst>
              <a:ext uri="{FF2B5EF4-FFF2-40B4-BE49-F238E27FC236}">
                <a16:creationId xmlns:a16="http://schemas.microsoft.com/office/drawing/2014/main" id="{376D7C8D-0A11-18B6-D361-5D413DC46F9F}"/>
              </a:ext>
            </a:extLst>
          </p:cNvPr>
          <p:cNvSpPr txBox="1"/>
          <p:nvPr/>
        </p:nvSpPr>
        <p:spPr>
          <a:xfrm>
            <a:off x="9576000" y="54717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56884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99731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Tree>
    <p:extLst>
      <p:ext uri="{BB962C8B-B14F-4D97-AF65-F5344CB8AC3E}">
        <p14:creationId xmlns:p14="http://schemas.microsoft.com/office/powerpoint/2010/main" val="18351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2023</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94008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73 %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8 vårdnadshavare och svarsfrekvensen är 73 %. Detta är en hög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Vald insamlingsmetod: mailutskick</a:t>
            </a:r>
          </a:p>
          <a:p>
            <a:pPr defTabSz="1042873" eaLnBrk="1" fontAlgn="auto" hangingPunct="1">
              <a:spcBef>
                <a:spcPts val="0"/>
              </a:spcBef>
              <a:spcAft>
                <a:spcPts val="0"/>
              </a:spcAft>
              <a:defRPr/>
            </a:pPr>
            <a:endParaRPr lang="sv-SE" sz="14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verksamheten i mitt barns skola" och "Personalen på mitt barns fritidshem är kompetent". I dessa frågor instämmer 100 % respektive 100 % av de svarande. Observera att även fler frågor kan ha en lika stor andel instämmande.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ungefär lika nöjda jämfört med vårdnadshavare i förskoleklass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3,93 och år 2024 till 4,00 på en skala 1-4 där 4 är det högsta värdet. Den generella nöjdheten bland de som svarat år 2024 är alltså ungefär på samma nivå jämfört med 2023.</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2023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2024</a:t>
                      </a:r>
                    </a:p>
                  </a:txBody>
                  <a:tcPr/>
                </a:tc>
                <a:tc>
                  <a:txBody>
                    <a:bodyPr/>
                    <a:lstStyle/>
                    <a:p>
                      <a:pPr algn="ctr"/>
                      <a:r>
                        <a:rPr lang="sv-SE" sz="1200" dirty="0"/>
                        <a:t>Enheten</a:t>
                      </a:r>
                    </a:p>
                    <a:p>
                      <a:pPr algn="ctr"/>
                      <a:r>
                        <a:rPr lang="sv-SE" sz="1200" dirty="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2023</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185</a:t>
                      </a:r>
                    </a:p>
                  </a:txBody>
                  <a:tcPr anchor="ctr"/>
                </a:tc>
                <a:tc>
                  <a:txBody>
                    <a:bodyPr/>
                    <a:lstStyle/>
                    <a:p>
                      <a:pPr algn="ctr"/>
                      <a:r>
                        <a:rPr lang="sv-SE" sz="1200" dirty="0"/>
                        <a:t>8</a:t>
                      </a:r>
                    </a:p>
                  </a:txBody>
                  <a:tcPr anchor="ctr"/>
                </a:tc>
                <a:tc>
                  <a:txBody>
                    <a:bodyPr/>
                    <a:lstStyle/>
                    <a:p>
                      <a:pPr algn="ctr"/>
                      <a:r>
                        <a:rPr lang="sv-SE" sz="1200" dirty="0"/>
                        <a:t>7</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49%</a:t>
                      </a:r>
                    </a:p>
                  </a:txBody>
                  <a:tcPr anchor="ctr"/>
                </a:tc>
                <a:tc>
                  <a:txBody>
                    <a:bodyPr/>
                    <a:lstStyle/>
                    <a:p>
                      <a:pPr algn="ctr"/>
                      <a:r>
                        <a:rPr lang="sv-SE" sz="1200" dirty="0"/>
                        <a:t>73%</a:t>
                      </a:r>
                    </a:p>
                  </a:txBody>
                  <a:tcPr anchor="ctr"/>
                </a:tc>
                <a:tc>
                  <a:txBody>
                    <a:bodyPr/>
                    <a:lstStyle/>
                    <a:p>
                      <a:pPr algn="ctr"/>
                      <a:r>
                        <a:rPr lang="sv-SE" sz="1200" dirty="0"/>
                        <a:t>47%</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184516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3726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87011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3017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545281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178086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(förskoleklass)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”Elevernas ansvar och inflytande". </a:t>
            </a:r>
          </a:p>
          <a:p>
            <a:r>
              <a:rPr lang="sv-SE" sz="1200" dirty="0">
                <a:solidFill>
                  <a:schemeClr val="bg1"/>
                </a:solidFill>
                <a:latin typeface="+mn-lt"/>
              </a:rPr>
              <a:t>Jämfört med år 2023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72736218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38141808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88106766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0519013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förskoleklass</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2023 till år 2024.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4,00</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31553872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extLst>
              <p:ext uri="{D42A27DB-BD31-4B8C-83A1-F6EECF244321}">
                <p14:modId xmlns:p14="http://schemas.microsoft.com/office/powerpoint/2010/main" val="2778017352"/>
              </p:ext>
            </p:extLst>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tre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3,70</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4,00</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01741131"/>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7" name="Bildobjekt 6" descr="En bild som visar text, Teckensnitt, vit, design&#10;&#10;Automatiskt genererad beskrivning">
            <a:extLst>
              <a:ext uri="{FF2B5EF4-FFF2-40B4-BE49-F238E27FC236}">
                <a16:creationId xmlns:a16="http://schemas.microsoft.com/office/drawing/2014/main" id="{45AB810E-73AB-47B7-A2C4-8CA1EB90E1CA}"/>
              </a:ext>
            </a:extLst>
          </p:cNvPr>
          <p:cNvPicPr>
            <a:picLocks noChangeAspect="1"/>
          </p:cNvPicPr>
          <p:nvPr/>
        </p:nvPicPr>
        <p:blipFill>
          <a:blip r:embed="rId4"/>
          <a:stretch>
            <a:fillRect/>
          </a:stretch>
        </p:blipFill>
        <p:spPr>
          <a:xfrm>
            <a:off x="7717425" y="1939779"/>
            <a:ext cx="572400" cy="726756"/>
          </a:xfrm>
          <a:prstGeom prst="rect">
            <a:avLst/>
          </a:prstGeom>
        </p:spPr>
      </p:pic>
      <p:pic>
        <p:nvPicPr>
          <p:cNvPr id="15" name="Bildobjekt 14" descr="En bild som visar text, Teckensnitt, vit, skärmbild&#10;&#10;Automatiskt genererad beskrivning">
            <a:extLst>
              <a:ext uri="{FF2B5EF4-FFF2-40B4-BE49-F238E27FC236}">
                <a16:creationId xmlns:a16="http://schemas.microsoft.com/office/drawing/2014/main" id="{BC686CCC-48E5-29CF-ABCA-4B8F3DD2810A}"/>
              </a:ext>
            </a:extLst>
          </p:cNvPr>
          <p:cNvPicPr>
            <a:picLocks noChangeAspect="1"/>
          </p:cNvPicPr>
          <p:nvPr/>
        </p:nvPicPr>
        <p:blipFill>
          <a:blip r:embed="rId5"/>
          <a:stretch>
            <a:fillRect/>
          </a:stretch>
        </p:blipFill>
        <p:spPr>
          <a:xfrm>
            <a:off x="7717425" y="3514074"/>
            <a:ext cx="608400" cy="762172"/>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3,97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3,67</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2559902564"/>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8" name="Bildobjekt 7" descr="En bild som visar text, Teckensnitt, design&#10;&#10;Automatiskt genererad beskrivning">
            <a:extLst>
              <a:ext uri="{FF2B5EF4-FFF2-40B4-BE49-F238E27FC236}">
                <a16:creationId xmlns:a16="http://schemas.microsoft.com/office/drawing/2014/main" id="{2A12D51B-F77B-DA70-E3B9-F70BA6BEAD78}"/>
              </a:ext>
            </a:extLst>
          </p:cNvPr>
          <p:cNvPicPr>
            <a:picLocks noChangeAspect="1"/>
          </p:cNvPicPr>
          <p:nvPr/>
        </p:nvPicPr>
        <p:blipFill>
          <a:blip r:embed="rId4"/>
          <a:stretch>
            <a:fillRect/>
          </a:stretch>
        </p:blipFill>
        <p:spPr>
          <a:xfrm>
            <a:off x="7715790" y="1930092"/>
            <a:ext cx="597343" cy="727200"/>
          </a:xfrm>
          <a:prstGeom prst="rect">
            <a:avLst/>
          </a:prstGeom>
        </p:spPr>
      </p:pic>
      <p:pic>
        <p:nvPicPr>
          <p:cNvPr id="9" name="Bildobjekt 8" descr="En bild som visar text, Teckensnitt, vit, skärmbild&#10;&#10;Automatiskt genererad beskrivning">
            <a:extLst>
              <a:ext uri="{FF2B5EF4-FFF2-40B4-BE49-F238E27FC236}">
                <a16:creationId xmlns:a16="http://schemas.microsoft.com/office/drawing/2014/main" id="{71A511DD-00BC-0979-3CA0-60D7141879F1}"/>
              </a:ext>
            </a:extLst>
          </p:cNvPr>
          <p:cNvPicPr>
            <a:picLocks noChangeAspect="1"/>
          </p:cNvPicPr>
          <p:nvPr/>
        </p:nvPicPr>
        <p:blipFill>
          <a:blip r:embed="rId5"/>
          <a:stretch>
            <a:fillRect/>
          </a:stretch>
        </p:blipFill>
        <p:spPr>
          <a:xfrm>
            <a:off x="7715790" y="4246578"/>
            <a:ext cx="608400" cy="762172"/>
          </a:xfrm>
          <a:prstGeom prst="rect">
            <a:avLst/>
          </a:prstGeom>
        </p:spPr>
      </p:pic>
    </p:spTree>
    <p:extLst>
      <p:ext uri="{BB962C8B-B14F-4D97-AF65-F5344CB8AC3E}">
        <p14:creationId xmlns:p14="http://schemas.microsoft.com/office/powerpoint/2010/main" val="3161317262"/>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17454</TotalTime>
  <Words>7691</Words>
  <Application>Microsoft Macintosh PowerPoint</Application>
  <PresentationFormat>Anpassad</PresentationFormat>
  <Paragraphs>1302</Paragraphs>
  <Slides>85</Slides>
  <Notes>84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85</vt:i4>
      </vt:variant>
    </vt:vector>
  </HeadingPairs>
  <TitlesOfParts>
    <vt:vector size="89" baseType="lpstr">
      <vt:lpstr>Calibri</vt:lpstr>
      <vt:lpstr>Arial Black</vt:lpstr>
      <vt:lpstr>Arial</vt:lpstr>
      <vt:lpstr>Office-tema</vt:lpstr>
      <vt:lpstr>PowerPoint-presentation</vt:lpstr>
      <vt:lpstr>PowerPoint-presentation</vt:lpstr>
      <vt:lpstr>1. Bakgrund</vt:lpstr>
      <vt:lpstr>2. En snabb överblick</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Gustav Leander</cp:lastModifiedBy>
  <cp:revision>887</cp:revision>
  <dcterms:created xsi:type="dcterms:W3CDTF">2021-01-11T12:42:17Z</dcterms:created>
  <dcterms:modified xsi:type="dcterms:W3CDTF">2024-03-19T12:56:29Z</dcterms:modified>
</cp:coreProperties>
</file>