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4.xml" ContentType="application/vnd.openxmlformats-officedocument.drawingml.chart+xml"/>
  <Override PartName="/ppt/charts/chart149.xml" ContentType="application/vnd.openxmlformats-officedocument.drawingml.chart+xml"/>
  <Override PartName="/ppt/charts/chart15.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6.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6.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02.xml" ContentType="application/vnd.ms-office.chartcolorstyle+xml"/>
  <Override PartName="/ppt/charts/colors103.xml" ContentType="application/vnd.ms-office.chartcolorstyle+xml"/>
  <Override PartName="/ppt/charts/colors104.xml" ContentType="application/vnd.ms-office.chartcolorstyle+xml"/>
  <Override PartName="/ppt/charts/colors105.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xml" ContentType="application/vnd.ms-office.chartcolorstyle+xml"/>
  <Override PartName="/ppt/charts/colors120.xml" ContentType="application/vnd.ms-office.chartcolorstyle+xml"/>
  <Override PartName="/ppt/charts/colors121.xml" ContentType="application/vnd.ms-office.chartcolorstyle+xml"/>
  <Override PartName="/ppt/charts/colors122.xml" ContentType="application/vnd.ms-office.chartcolorstyle+xml"/>
  <Override PartName="/ppt/charts/colors123.xml" ContentType="application/vnd.ms-office.chartcolorstyle+xml"/>
  <Override PartName="/ppt/charts/colors124.xml" ContentType="application/vnd.ms-office.chartcolorstyle+xml"/>
  <Override PartName="/ppt/charts/colors125.xml" ContentType="application/vnd.ms-office.chartcolorstyle+xml"/>
  <Override PartName="/ppt/charts/colors126.xml" ContentType="application/vnd.ms-office.chartcolorstyle+xml"/>
  <Override PartName="/ppt/charts/colors127.xml" ContentType="application/vnd.ms-office.chartcolorstyle+xml"/>
  <Override PartName="/ppt/charts/colors128.xml" ContentType="application/vnd.ms-office.chartcolorstyle+xml"/>
  <Override PartName="/ppt/charts/colors129.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8.xml" ContentType="application/vnd.ms-office.chartcolorstyle+xml"/>
  <Override PartName="/ppt/charts/colors14.xml" ContentType="application/vnd.ms-office.chartcolorstyle+xml"/>
  <Override PartName="/ppt/charts/colors149.xml" ContentType="application/vnd.ms-office.chartcolorstyle+xml"/>
  <Override PartName="/ppt/charts/colors15.xml" ContentType="application/vnd.ms-office.chartcolorstyle+xml"/>
  <Override PartName="/ppt/charts/colors150.xml" ContentType="application/vnd.ms-office.chartcolorstyle+xml"/>
  <Override PartName="/ppt/charts/colors151.xml" ContentType="application/vnd.ms-office.chartcolorstyle+xml"/>
  <Override PartName="/ppt/charts/colors152.xml" ContentType="application/vnd.ms-office.chartcolorstyle+xml"/>
  <Override PartName="/ppt/charts/colors16.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6.xml" ContentType="application/vnd.ms-office.chartcolorstyle+xml"/>
  <Override PartName="/ppt/charts/colors27.xml" ContentType="application/vnd.ms-office.chartcolorstyle+xml"/>
  <Override PartName="/ppt/charts/colors28.xml" ContentType="application/vnd.ms-office.chartcolorstyle+xml"/>
  <Override PartName="/ppt/charts/colors29.xml" ContentType="application/vnd.ms-office.chartcolorstyle+xml"/>
  <Override PartName="/ppt/charts/colors30.xml" ContentType="application/vnd.ms-office.chartcolorstyle+xml"/>
  <Override PartName="/ppt/charts/colors31.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4.xml" ContentType="application/vnd.ms-office.chartcolorstyle+xml"/>
  <Override PartName="/ppt/charts/colors55.xml" ContentType="application/vnd.ms-office.chartcolorstyle+xml"/>
  <Override PartName="/ppt/charts/colors56.xml" ContentType="application/vnd.ms-office.chartcolorstyle+xml"/>
  <Override PartName="/ppt/charts/colors57.xml" ContentType="application/vnd.ms-office.chartcolorstyle+xml"/>
  <Override PartName="/ppt/charts/colors58.xml" ContentType="application/vnd.ms-office.chartcolorstyle+xml"/>
  <Override PartName="/ppt/charts/colors6.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69.xml" ContentType="application/vnd.ms-office.chartcolorstyle+xml"/>
  <Override PartName="/ppt/charts/colors7.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73.xml" ContentType="application/vnd.ms-office.chartcolorstyle+xml"/>
  <Override PartName="/ppt/charts/colors74.xml" ContentType="application/vnd.ms-office.chartcolorstyle+xml"/>
  <Override PartName="/ppt/charts/colors75.xml" ContentType="application/vnd.ms-office.chartcolorstyle+xml"/>
  <Override PartName="/ppt/charts/colors76.xml" ContentType="application/vnd.ms-office.chartcolorstyle+xml"/>
  <Override PartName="/ppt/charts/colors77.xml" ContentType="application/vnd.ms-office.chartcolorstyle+xml"/>
  <Override PartName="/ppt/charts/colors78.xml" ContentType="application/vnd.ms-office.chartcolorstyle+xml"/>
  <Override PartName="/ppt/charts/colors79.xml" ContentType="application/vnd.ms-office.chartcolorstyle+xml"/>
  <Override PartName="/ppt/charts/colors8.xml" ContentType="application/vnd.ms-office.chartcolorstyle+xml"/>
  <Override PartName="/ppt/charts/colors80.xml" ContentType="application/vnd.ms-office.chartcolorstyle+xml"/>
  <Override PartName="/ppt/charts/colors81.xml" ContentType="application/vnd.ms-office.chartcolorstyle+xml"/>
  <Override PartName="/ppt/charts/colors82.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1.xml" ContentType="application/vnd.ms-office.chartcolorstyle+xml"/>
  <Override PartName="/ppt/charts/style1.xml" ContentType="application/vnd.ms-office.chartstyle+xml"/>
  <Override PartName="/ppt/charts/style10.xml" ContentType="application/vnd.ms-office.chartstyle+xml"/>
  <Override PartName="/ppt/charts/style102.xml" ContentType="application/vnd.ms-office.chartstyle+xml"/>
  <Override PartName="/ppt/charts/style103.xml" ContentType="application/vnd.ms-office.chartstyle+xml"/>
  <Override PartName="/ppt/charts/style104.xml" ContentType="application/vnd.ms-office.chartstyle+xml"/>
  <Override PartName="/ppt/charts/style105.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xml" ContentType="application/vnd.ms-office.chartstyle+xml"/>
  <Override PartName="/ppt/charts/style120.xml" ContentType="application/vnd.ms-office.chartstyle+xml"/>
  <Override PartName="/ppt/charts/style121.xml" ContentType="application/vnd.ms-office.chartstyle+xml"/>
  <Override PartName="/ppt/charts/style122.xml" ContentType="application/vnd.ms-office.chartstyle+xml"/>
  <Override PartName="/ppt/charts/style123.xml" ContentType="application/vnd.ms-office.chartstyle+xml"/>
  <Override PartName="/ppt/charts/style124.xml" ContentType="application/vnd.ms-office.chartstyle+xml"/>
  <Override PartName="/ppt/charts/style125.xml" ContentType="application/vnd.ms-office.chartstyle+xml"/>
  <Override PartName="/ppt/charts/style126.xml" ContentType="application/vnd.ms-office.chartstyle+xml"/>
  <Override PartName="/ppt/charts/style127.xml" ContentType="application/vnd.ms-office.chartstyle+xml"/>
  <Override PartName="/ppt/charts/style128.xml" ContentType="application/vnd.ms-office.chartstyle+xml"/>
  <Override PartName="/ppt/charts/style129.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8.xml" ContentType="application/vnd.ms-office.chartstyle+xml"/>
  <Override PartName="/ppt/charts/style14.xml" ContentType="application/vnd.ms-office.chartstyle+xml"/>
  <Override PartName="/ppt/charts/style149.xml" ContentType="application/vnd.ms-office.chartstyle+xml"/>
  <Override PartName="/ppt/charts/style15.xml" ContentType="application/vnd.ms-office.chartstyle+xml"/>
  <Override PartName="/ppt/charts/style150.xml" ContentType="application/vnd.ms-office.chartstyle+xml"/>
  <Override PartName="/ppt/charts/style151.xml" ContentType="application/vnd.ms-office.chartstyle+xml"/>
  <Override PartName="/ppt/charts/style152.xml" ContentType="application/vnd.ms-office.chartstyle+xml"/>
  <Override PartName="/ppt/charts/style16.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6.xml" ContentType="application/vnd.ms-office.chartstyle+xml"/>
  <Override PartName="/ppt/charts/style27.xml" ContentType="application/vnd.ms-office.chartstyle+xml"/>
  <Override PartName="/ppt/charts/style28.xml" ContentType="application/vnd.ms-office.chartstyle+xml"/>
  <Override PartName="/ppt/charts/style29.xml" ContentType="application/vnd.ms-office.chartstyle+xml"/>
  <Override PartName="/ppt/charts/style30.xml" ContentType="application/vnd.ms-office.chartstyle+xml"/>
  <Override PartName="/ppt/charts/style31.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4.xml" ContentType="application/vnd.ms-office.chartstyle+xml"/>
  <Override PartName="/ppt/charts/style55.xml" ContentType="application/vnd.ms-office.chartstyle+xml"/>
  <Override PartName="/ppt/charts/style56.xml" ContentType="application/vnd.ms-office.chartstyle+xml"/>
  <Override PartName="/ppt/charts/style57.xml" ContentType="application/vnd.ms-office.chartstyle+xml"/>
  <Override PartName="/ppt/charts/style58.xml" ContentType="application/vnd.ms-office.chartstyle+xml"/>
  <Override PartName="/ppt/charts/style6.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69.xml" ContentType="application/vnd.ms-office.chartstyle+xml"/>
  <Override PartName="/ppt/charts/style7.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73.xml" ContentType="application/vnd.ms-office.chartstyle+xml"/>
  <Override PartName="/ppt/charts/style74.xml" ContentType="application/vnd.ms-office.chartstyle+xml"/>
  <Override PartName="/ppt/charts/style75.xml" ContentType="application/vnd.ms-office.chartstyle+xml"/>
  <Override PartName="/ppt/charts/style76.xml" ContentType="application/vnd.ms-office.chartstyle+xml"/>
  <Override PartName="/ppt/charts/style77.xml" ContentType="application/vnd.ms-office.chartstyle+xml"/>
  <Override PartName="/ppt/charts/style78.xml" ContentType="application/vnd.ms-office.chartstyle+xml"/>
  <Override PartName="/ppt/charts/style79.xml" ContentType="application/vnd.ms-office.chartstyle+xml"/>
  <Override PartName="/ppt/charts/style8.xml" ContentType="application/vnd.ms-office.chartstyle+xml"/>
  <Override PartName="/ppt/charts/style80.xml" ContentType="application/vnd.ms-office.chartstyle+xml"/>
  <Override PartName="/ppt/charts/style81.xml" ContentType="application/vnd.ms-office.chartstyle+xml"/>
  <Override PartName="/ppt/charts/style82.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1.xml" ContentType="application/vnd.ms-office.chartstyle+xml"/>
  <Override PartName="/ppt/drawings/drawing1.xml" ContentType="application/vnd.openxmlformats-officedocument.drawingml.chartshapes+xml"/>
  <Override PartName="/ppt/drawings/drawing10.xml" ContentType="application/vnd.openxmlformats-officedocument.drawingml.chartshapes+xml"/>
  <Override PartName="/ppt/drawings/drawing100.xml" ContentType="application/vnd.openxmlformats-officedocument.drawingml.chartshapes+xml"/>
  <Override PartName="/ppt/drawings/drawing101.xml" ContentType="application/vnd.openxmlformats-officedocument.drawingml.chartshapes+xml"/>
  <Override PartName="/ppt/drawings/drawing102.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7.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2.xml" ContentType="application/vnd.openxmlformats-officedocument.drawingml.chartshapes+xml"/>
  <Override PartName="/ppt/drawings/drawing113.xml" ContentType="application/vnd.openxmlformats-officedocument.drawingml.chartshapes+xml"/>
  <Override PartName="/ppt/drawings/drawing114.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18.xml" ContentType="application/vnd.openxmlformats-officedocument.drawingml.chartshapes+xml"/>
  <Override PartName="/ppt/drawings/drawing119.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3.xml" ContentType="application/vnd.openxmlformats-officedocument.drawingml.chartshapes+xml"/>
  <Override PartName="/ppt/drawings/drawing132.xml" ContentType="application/vnd.openxmlformats-officedocument.drawingml.chartshapes+xml"/>
  <Override PartName="/ppt/drawings/drawing133.xml" ContentType="application/vnd.openxmlformats-officedocument.drawingml.chartshapes+xml"/>
  <Override PartName="/ppt/drawings/drawing134.xml" ContentType="application/vnd.openxmlformats-officedocument.drawingml.chartshapes+xml"/>
  <Override PartName="/ppt/drawings/drawing135.xml" ContentType="application/vnd.openxmlformats-officedocument.drawingml.chartshapes+xml"/>
  <Override PartName="/ppt/drawings/drawing14.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19.xml" ContentType="application/vnd.openxmlformats-officedocument.drawingml.chartshapes+xml"/>
  <Override PartName="/ppt/drawings/drawing2.xml" ContentType="application/vnd.openxmlformats-officedocument.drawingml.chartshapes+xml"/>
  <Override PartName="/ppt/drawings/drawing20.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4.xml" ContentType="application/vnd.openxmlformats-officedocument.drawingml.chartshapes+xml"/>
  <Override PartName="/ppt/drawings/drawing25.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3.xml" ContentType="application/vnd.openxmlformats-officedocument.drawingml.chartshapes+xml"/>
  <Override PartName="/ppt/drawings/drawing38.xml" ContentType="application/vnd.openxmlformats-officedocument.drawingml.chartshapes+xml"/>
  <Override PartName="/ppt/drawings/drawing39.xml" ContentType="application/vnd.openxmlformats-officedocument.drawingml.chartshapes+xml"/>
  <Override PartName="/ppt/drawings/drawing4.xml" ContentType="application/vnd.openxmlformats-officedocument.drawingml.chartshapes+xml"/>
  <Override PartName="/ppt/drawings/drawing40.xml" ContentType="application/vnd.openxmlformats-officedocument.drawingml.chartshapes+xml"/>
  <Override PartName="/ppt/drawings/drawing41.xml" ContentType="application/vnd.openxmlformats-officedocument.drawingml.chartshapes+xml"/>
  <Override PartName="/ppt/drawings/drawing49.xml" ContentType="application/vnd.openxmlformats-officedocument.drawingml.chartshapes+xml"/>
  <Override PartName="/ppt/drawings/drawing5.xml" ContentType="application/vnd.openxmlformats-officedocument.drawingml.chartshapes+xml"/>
  <Override PartName="/ppt/drawings/drawing50.xml" ContentType="application/vnd.openxmlformats-officedocument.drawingml.chartshapes+xml"/>
  <Override PartName="/ppt/drawings/drawing51.xml" ContentType="application/vnd.openxmlformats-officedocument.drawingml.chartshapes+xml"/>
  <Override PartName="/ppt/drawings/drawing52.xml" ContentType="application/vnd.openxmlformats-officedocument.drawingml.chartshapes+xml"/>
  <Override PartName="/ppt/drawings/drawing53.xml" ContentType="application/vnd.openxmlformats-officedocument.drawingml.chartshapes+xml"/>
  <Override PartName="/ppt/drawings/drawing54.xml" ContentType="application/vnd.openxmlformats-officedocument.drawingml.chartshapes+xml"/>
  <Override PartName="/ppt/drawings/drawing5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xml" ContentType="application/vnd.openxmlformats-officedocument.drawingml.chartshapes+xml"/>
  <Override PartName="/ppt/drawings/drawing60.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5.xml" ContentType="application/vnd.openxmlformats-officedocument.drawingml.chartshapes+xml"/>
  <Override PartName="/ppt/drawings/drawing66.xml" ContentType="application/vnd.openxmlformats-officedocument.drawingml.chartshapes+xml"/>
  <Override PartName="/ppt/drawings/drawing67.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xml" ContentType="application/vnd.openxmlformats-officedocument.drawingml.chartshapes+xml"/>
  <Override PartName="/ppt/drawings/drawing70.xml" ContentType="application/vnd.openxmlformats-officedocument.drawingml.chartshapes+xml"/>
  <Override PartName="/ppt/drawings/drawing71.xml" ContentType="application/vnd.openxmlformats-officedocument.drawingml.chartshapes+xml"/>
  <Override PartName="/ppt/drawings/drawing72.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8.xml" ContentType="application/vnd.openxmlformats-officedocument.drawingml.chartshapes+xml"/>
  <Override PartName="/ppt/drawings/drawing85.xml" ContentType="application/vnd.openxmlformats-officedocument.drawingml.chartshapes+xml"/>
  <Override PartName="/ppt/drawings/drawing86.xml" ContentType="application/vnd.openxmlformats-officedocument.drawingml.chartshapes+xml"/>
  <Override PartName="/ppt/drawings/drawing87.xml" ContentType="application/vnd.openxmlformats-officedocument.drawingml.chartshapes+xml"/>
  <Override PartName="/ppt/drawings/drawing88.xml" ContentType="application/vnd.openxmlformats-officedocument.drawingml.chartshapes+xml"/>
  <Override PartName="/ppt/drawings/drawing9.xml" ContentType="application/vnd.openxmlformats-officedocument.drawingml.chartshapes+xml"/>
  <Override PartName="/ppt/drawings/drawing96.xml" ContentType="application/vnd.openxmlformats-officedocument.drawingml.chartshapes+xml"/>
  <Override PartName="/ppt/drawings/drawing97.xml" ContentType="application/vnd.openxmlformats-officedocument.drawingml.chartshapes+xml"/>
  <Override PartName="/ppt/drawings/drawing98.xml" ContentType="application/vnd.openxmlformats-officedocument.drawingml.chartshapes+xml"/>
  <Override PartName="/ppt/drawings/drawing99.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7.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87"/>
  </p:notesMasterIdLst>
  <p:sldIdLst>
    <p:sldId id="256" r:id="rId2"/>
    <p:sldId id="268" r:id="rId3"/>
    <p:sldId id="269" r:id="rId4"/>
    <p:sldId id="270" r:id="rId5"/>
    <p:sldId id="637" r:id="rId6"/>
    <p:sldId id="646" r:id="rId8"/>
    <p:sldId id="602" r:id="rId9"/>
    <p:sldId id="603" r:id="rId10"/>
    <p:sldId id="645" r:id="rId12"/>
    <p:sldId id="604" r:id="rId14"/>
    <p:sldId id="276" r:id="rId15"/>
    <p:sldId id="605" r:id="rId16"/>
    <p:sldId id="607" r:id="rId18"/>
    <p:sldId id="364" r:id="rId19"/>
    <p:sldId id="541" r:id="rId20"/>
    <p:sldId id="280" r:id="rId21"/>
    <p:sldId id="542" r:id="rId22"/>
    <p:sldId id="543" r:id="rId23"/>
    <p:sldId id="544" r:id="rId24"/>
    <p:sldId id="545" r:id="rId25"/>
    <p:sldId id="546" r:id="rId26"/>
    <p:sldId id="547" r:id="rId27"/>
    <p:sldId id="552" r:id="rId32"/>
    <p:sldId id="555" r:id="rId36"/>
    <p:sldId id="651" r:id="rId37"/>
    <p:sldId id="652" r:id="rId38"/>
    <p:sldId id="653" r:id="rId39"/>
    <p:sldId id="654" r:id="rId40"/>
    <p:sldId id="655" r:id="rId41"/>
    <p:sldId id="656" r:id="rId42"/>
    <p:sldId id="657" r:id="rId43"/>
    <p:sldId id="658" r:id="rId44"/>
    <p:sldId id="663" r:id="rId49"/>
    <p:sldId id="365" r:id="rId53"/>
    <p:sldId id="571" r:id="rId54"/>
    <p:sldId id="572" r:id="rId55"/>
    <p:sldId id="573" r:id="rId56"/>
    <p:sldId id="574" r:id="rId57"/>
    <p:sldId id="575" r:id="rId58"/>
    <p:sldId id="576" r:id="rId59"/>
    <p:sldId id="577" r:id="rId60"/>
    <p:sldId id="578" r:id="rId61"/>
    <p:sldId id="583" r:id="rId66"/>
  </p:sldIdLst>
  <p:sldSz cx="10691813" cy="7559675"/>
  <p:notesSz cx="6858000" cy="9144000"/>
  <p:embeddedFontLst>
    <p:embeddedFont>
      <p:font typeface="Arial Black" panose="020B0604020202020204" pitchFamily="34" charset="0"/>
      <p:bold r:id="rId88"/>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5680"/>
  </p:normalViewPr>
  <p:slideViewPr>
    <p:cSldViewPr snapToGrid="0" snapToObjects="1">
      <p:cViewPr varScale="1">
        <p:scale>
          <a:sx n="184" d="100"/>
          <a:sy n="184" d="100"/>
        </p:scale>
        <p:origin x="216" y="424"/>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2" Type="http://schemas.openxmlformats.org/officeDocument/2006/relationships/slide" Target="slides/slide11.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32" Type="http://schemas.openxmlformats.org/officeDocument/2006/relationships/slide" Target="slides/slide31.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9" Type="http://schemas.openxmlformats.org/officeDocument/2006/relationships/slide" Target="slides/slide48.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6" Type="http://schemas.openxmlformats.org/officeDocument/2006/relationships/slide" Target="slides/slide65.xml"/><Relationship Id="rId87" Type="http://schemas.openxmlformats.org/officeDocument/2006/relationships/notesMaster" Target="notesMasters/notesMaster1.xml"/><Relationship Id="rId88" Type="http://schemas.openxmlformats.org/officeDocument/2006/relationships/font" Target="fonts/font1.fntdata"/><Relationship Id="rId89" Type="http://schemas.openxmlformats.org/officeDocument/2006/relationships/presProps" Target="presProps.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kalkylblad.xlsx"/><Relationship Id="rId5"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02.xml.rels><?xml version='1.0' encoding='UTF-8' standalone='yes'?>
<Relationships xmlns="http://schemas.openxmlformats.org/package/2006/relationships"><Relationship Id="rId1" Type="http://schemas.microsoft.com/office/2011/relationships/chartStyle" Target="style102.xml"/><Relationship Id="rId2" Type="http://schemas.microsoft.com/office/2011/relationships/chartColorStyle" Target="colors102.xml"/><Relationship Id="rId3" Type="http://schemas.openxmlformats.org/officeDocument/2006/relationships/package" Target="../embeddings/Microsoft_Excel-kalkylblad101.xlsx"/><Relationship Id="rId4" Type="http://schemas.openxmlformats.org/officeDocument/2006/relationships/chartUserShapes" Target="../drawings/drawing85.xml"/></Relationships>
</file>

<file path=ppt/charts/_rels/chart103.xml.rels><?xml version='1.0' encoding='UTF-8' standalone='yes'?>
<Relationships xmlns="http://schemas.openxmlformats.org/package/2006/relationships"><Relationship Id="rId1" Type="http://schemas.microsoft.com/office/2011/relationships/chartStyle" Target="style103.xml"/><Relationship Id="rId2" Type="http://schemas.microsoft.com/office/2011/relationships/chartColorStyle" Target="colors103.xml"/><Relationship Id="rId3" Type="http://schemas.openxmlformats.org/officeDocument/2006/relationships/package" Target="../embeddings/Microsoft_Excel-kalkylblad102.xlsx"/><Relationship Id="rId4" Type="http://schemas.openxmlformats.org/officeDocument/2006/relationships/chartUserShapes" Target="../drawings/drawing86.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7.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8.xml"/></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96.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97.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98.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9.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100.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101.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102.xml"/></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microsoft.com/office/2011/relationships/chartStyle" Target="style120.xml"/><Relationship Id="rId2" Type="http://schemas.microsoft.com/office/2011/relationships/chartColorStyle" Target="colors120.xml"/><Relationship Id="rId3" Type="http://schemas.openxmlformats.org/officeDocument/2006/relationships/package" Target="../embeddings/Microsoft_Excel-kalkylblad119.xlsx"/><Relationship Id="rId4" Type="http://schemas.openxmlformats.org/officeDocument/2006/relationships/chartUserShapes" Target="../drawings/drawing103.xml"/></Relationships>
</file>

<file path=ppt/charts/_rels/chart121.xml.rels><?xml version='1.0' encoding='UTF-8' standalone='yes'?>
<Relationships xmlns="http://schemas.openxmlformats.org/package/2006/relationships"><Relationship Id="rId1" Type="http://schemas.microsoft.com/office/2011/relationships/chartStyle" Target="style121.xml"/><Relationship Id="rId2" Type="http://schemas.microsoft.com/office/2011/relationships/chartColorStyle" Target="colors121.xml"/><Relationship Id="rId3" Type="http://schemas.openxmlformats.org/officeDocument/2006/relationships/package" Target="../embeddings/Microsoft_Excel-kalkylblad120.xlsx"/><Relationship Id="rId4" Type="http://schemas.openxmlformats.org/officeDocument/2006/relationships/chartUserShapes" Target="../drawings/drawing104.xml"/></Relationships>
</file>

<file path=ppt/charts/_rels/chart122.xml.rels><?xml version='1.0' encoding='UTF-8' standalone='yes'?>
<Relationships xmlns="http://schemas.openxmlformats.org/package/2006/relationships"><Relationship Id="rId1" Type="http://schemas.microsoft.com/office/2011/relationships/chartStyle" Target="style122.xml"/><Relationship Id="rId2" Type="http://schemas.microsoft.com/office/2011/relationships/chartColorStyle" Target="colors122.xml"/><Relationship Id="rId3" Type="http://schemas.openxmlformats.org/officeDocument/2006/relationships/package" Target="../embeddings/Microsoft_Excel-kalkylblad121.xlsx"/><Relationship Id="rId4" Type="http://schemas.openxmlformats.org/officeDocument/2006/relationships/chartUserShapes" Target="../drawings/drawing105.xml"/></Relationships>
</file>

<file path=ppt/charts/_rels/chart123.xml.rels><?xml version='1.0' encoding='UTF-8' standalone='yes'?>
<Relationships xmlns="http://schemas.openxmlformats.org/package/2006/relationships"><Relationship Id="rId1" Type="http://schemas.microsoft.com/office/2011/relationships/chartStyle" Target="style123.xml"/><Relationship Id="rId2" Type="http://schemas.microsoft.com/office/2011/relationships/chartColorStyle" Target="colors123.xml"/><Relationship Id="rId3" Type="http://schemas.openxmlformats.org/officeDocument/2006/relationships/package" Target="../embeddings/Microsoft_Excel-kalkylblad122.xlsx"/><Relationship Id="rId4" Type="http://schemas.openxmlformats.org/officeDocument/2006/relationships/chartUserShapes" Target="../drawings/drawing106.xml"/></Relationships>
</file>

<file path=ppt/charts/_rels/chart124.xml.rels><?xml version='1.0' encoding='UTF-8' standalone='yes'?>
<Relationships xmlns="http://schemas.openxmlformats.org/package/2006/relationships"><Relationship Id="rId1" Type="http://schemas.microsoft.com/office/2011/relationships/chartStyle" Target="style124.xml"/><Relationship Id="rId2" Type="http://schemas.microsoft.com/office/2011/relationships/chartColorStyle" Target="colors124.xml"/><Relationship Id="rId3" Type="http://schemas.openxmlformats.org/officeDocument/2006/relationships/package" Target="../embeddings/Microsoft_Excel-kalkylblad123.xlsx"/><Relationship Id="rId4" Type="http://schemas.openxmlformats.org/officeDocument/2006/relationships/chartUserShapes" Target="../drawings/drawing107.xml"/></Relationships>
</file>

<file path=ppt/charts/_rels/chart125.xml.rels><?xml version='1.0' encoding='UTF-8' standalone='yes'?>
<Relationships xmlns="http://schemas.openxmlformats.org/package/2006/relationships"><Relationship Id="rId1" Type="http://schemas.microsoft.com/office/2011/relationships/chartStyle" Target="style125.xml"/><Relationship Id="rId2" Type="http://schemas.microsoft.com/office/2011/relationships/chartColorStyle" Target="colors125.xml"/><Relationship Id="rId3" Type="http://schemas.openxmlformats.org/officeDocument/2006/relationships/package" Target="../embeddings/Microsoft_Excel-kalkylblad124.xlsx"/><Relationship Id="rId4" Type="http://schemas.openxmlformats.org/officeDocument/2006/relationships/chartUserShapes" Target="../drawings/drawing108.xml"/></Relationships>
</file>

<file path=ppt/charts/_rels/chart126.xml.rels><?xml version='1.0' encoding='UTF-8' standalone='yes'?>
<Relationships xmlns="http://schemas.openxmlformats.org/package/2006/relationships"><Relationship Id="rId1" Type="http://schemas.microsoft.com/office/2011/relationships/chartStyle" Target="style126.xml"/><Relationship Id="rId2" Type="http://schemas.microsoft.com/office/2011/relationships/chartColorStyle" Target="colors126.xml"/><Relationship Id="rId3" Type="http://schemas.openxmlformats.org/officeDocument/2006/relationships/package" Target="../embeddings/Microsoft_Excel-kalkylblad125.xlsx"/><Relationship Id="rId4" Type="http://schemas.openxmlformats.org/officeDocument/2006/relationships/chartUserShapes" Target="../drawings/drawing109.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10.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11.xml"/></Relationships>
</file>

<file path=ppt/charts/_rels/chart129.xml.rels><?xml version='1.0' encoding='UTF-8' standalone='yes'?>
<Relationships xmlns="http://schemas.openxmlformats.org/package/2006/relationships"><Relationship Id="rId1" Type="http://schemas.microsoft.com/office/2011/relationships/chartStyle" Target="style129.xml"/><Relationship Id="rId2" Type="http://schemas.microsoft.com/office/2011/relationships/chartColorStyle" Target="colors129.xml"/><Relationship Id="rId3" Type="http://schemas.openxmlformats.org/officeDocument/2006/relationships/package" Target="../embeddings/Microsoft_Excel-kalkylblad128.xlsx"/><Relationship Id="rId4" Type="http://schemas.openxmlformats.org/officeDocument/2006/relationships/chartUserShapes" Target="../drawings/drawing112.xml"/></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13.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14.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15.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16.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17.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18.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19.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20.xml"/></Relationships>
</file>

<file path=ppt/charts/_rels/chart138.xml.rels><?xml version='1.0' encoding='UTF-8' standalone='yes'?>
<Relationships xmlns="http://schemas.openxmlformats.org/package/2006/relationships"><Relationship Id="rId1" Type="http://schemas.microsoft.com/office/2011/relationships/chartStyle" Target="style138.xml"/><Relationship Id="rId2" Type="http://schemas.microsoft.com/office/2011/relationships/chartColorStyle" Target="colors138.xml"/><Relationship Id="rId3" Type="http://schemas.openxmlformats.org/officeDocument/2006/relationships/package" Target="../embeddings/Microsoft_Excel-kalkylblad137.xlsx"/><Relationship Id="rId4" Type="http://schemas.openxmlformats.org/officeDocument/2006/relationships/chartUserShapes" Target="../drawings/drawing121.xml"/></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49.xml.rels><?xml version='1.0' encoding='UTF-8' standalone='yes'?>
<Relationships xmlns="http://schemas.openxmlformats.org/package/2006/relationships"><Relationship Id="rId1" Type="http://schemas.microsoft.com/office/2011/relationships/chartStyle" Target="style149.xml"/><Relationship Id="rId2" Type="http://schemas.microsoft.com/office/2011/relationships/chartColorStyle" Target="colors149.xml"/><Relationship Id="rId3" Type="http://schemas.openxmlformats.org/officeDocument/2006/relationships/package" Target="../embeddings/Microsoft_Excel-kalkylblad148.xlsx"/><Relationship Id="rId4" Type="http://schemas.openxmlformats.org/officeDocument/2006/relationships/chartUserShapes" Target="../drawings/drawing132.xml"/></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microsoft.com/office/2011/relationships/chartStyle" Target="style150.xml"/><Relationship Id="rId2" Type="http://schemas.microsoft.com/office/2011/relationships/chartColorStyle" Target="colors150.xml"/><Relationship Id="rId3" Type="http://schemas.openxmlformats.org/officeDocument/2006/relationships/package" Target="../embeddings/Microsoft_Excel-kalkylblad149.xlsx"/><Relationship Id="rId4" Type="http://schemas.openxmlformats.org/officeDocument/2006/relationships/chartUserShapes" Target="../drawings/drawing133.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34.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35.xml"/></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 Id="rId4" Type="http://schemas.openxmlformats.org/officeDocument/2006/relationships/chartUserShapes" Target="../drawings/drawing4.xml"/></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 Id="rId4" Type="http://schemas.openxmlformats.org/officeDocument/2006/relationships/chartUserShapes" Target="../drawings/drawing5.xml"/></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 Id="rId4" Type="http://schemas.openxmlformats.org/officeDocument/2006/relationships/chartUserShapes" Target="../drawings/drawing6.xml"/></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 Id="rId4" Type="http://schemas.openxmlformats.org/officeDocument/2006/relationships/chartUserShapes" Target="../drawings/drawing7.xml"/></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 Id="rId4" Type="http://schemas.openxmlformats.org/officeDocument/2006/relationships/chartUserShapes" Target="../drawings/drawing8.xml"/></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kalkylblad25.xlsx"/><Relationship Id="rId4" Type="http://schemas.openxmlformats.org/officeDocument/2006/relationships/chartUserShapes" Target="../drawings/drawing9.xml"/></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kalkylblad26.xlsx"/><Relationship Id="rId4" Type="http://schemas.openxmlformats.org/officeDocument/2006/relationships/chartUserShapes" Target="../drawings/drawing10.xml"/></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 Id="rId4" Type="http://schemas.openxmlformats.org/officeDocument/2006/relationships/chartUserShapes" Target="../drawings/drawing11.xml"/></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 Id="rId4" Type="http://schemas.openxmlformats.org/officeDocument/2006/relationships/chartUserShapes" Target="../drawings/drawing12.xml"/></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kalkylblad29.xlsx"/><Relationship Id="rId4" Type="http://schemas.openxmlformats.org/officeDocument/2006/relationships/chartUserShapes" Target="../drawings/drawing13.xml"/></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 Id="rId4" Type="http://schemas.openxmlformats.org/officeDocument/2006/relationships/chartUserShapes" Target="../drawings/drawing14.xml"/></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 Id="rId4" Type="http://schemas.openxmlformats.org/officeDocument/2006/relationships/chartUserShapes" Target="../drawings/drawing15.xml"/></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16.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7.xml"/></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kalkylblad34.xlsx"/><Relationship Id="rId4" Type="http://schemas.openxmlformats.org/officeDocument/2006/relationships/chartUserShapes" Target="../drawings/drawing18.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9.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20.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21.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22.xml"/></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23.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24.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25.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26.xml"/></Relationships>
</file>

<file path=ppt/charts/_rels/chart44.xml.rels><?xml version='1.0' encoding='UTF-8' standalone='yes'?>
<Relationships xmlns="http://schemas.openxmlformats.org/package/2006/relationships"><Relationship Id="rId1" Type="http://schemas.microsoft.com/office/2011/relationships/chartStyle" Target="style44.xml"/><Relationship Id="rId2" Type="http://schemas.microsoft.com/office/2011/relationships/chartColorStyle" Target="colors44.xml"/><Relationship Id="rId3" Type="http://schemas.openxmlformats.org/officeDocument/2006/relationships/package" Target="../embeddings/Microsoft_Excel-kalkylblad43.xlsx"/><Relationship Id="rId4" Type="http://schemas.openxmlformats.org/officeDocument/2006/relationships/chartUserShapes" Target="../drawings/drawing27.xml"/></Relationships>
</file>

<file path=ppt/charts/_rels/chart55.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package" Target="../embeddings/Microsoft_Excel-kalkylblad54.xlsx"/><Relationship Id="rId4" Type="http://schemas.openxmlformats.org/officeDocument/2006/relationships/chartUserShapes" Target="../drawings/drawing38.xml"/></Relationships>
</file>

<file path=ppt/charts/_rels/chart56.xml.rels><?xml version='1.0' encoding='UTF-8' standalone='yes'?>
<Relationships xmlns="http://schemas.openxmlformats.org/package/2006/relationships"><Relationship Id="rId1" Type="http://schemas.microsoft.com/office/2011/relationships/chartStyle" Target="style56.xml"/><Relationship Id="rId2" Type="http://schemas.microsoft.com/office/2011/relationships/chartColorStyle" Target="colors56.xml"/><Relationship Id="rId3" Type="http://schemas.openxmlformats.org/officeDocument/2006/relationships/package" Target="../embeddings/Microsoft_Excel-kalkylblad55.xlsx"/><Relationship Id="rId4" Type="http://schemas.openxmlformats.org/officeDocument/2006/relationships/chartUserShapes" Target="../drawings/drawing39.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40.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41.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49.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50.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51.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52.xm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53.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54.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55.xml"/></Relationships>
</file>

<file path=ppt/charts/_rels/chart73.xml.rels><?xml version='1.0' encoding='UTF-8' standalone='yes'?>
<Relationships xmlns="http://schemas.openxmlformats.org/package/2006/relationships"><Relationship Id="rId1" Type="http://schemas.microsoft.com/office/2011/relationships/chartStyle" Target="style73.xml"/><Relationship Id="rId2" Type="http://schemas.microsoft.com/office/2011/relationships/chartColorStyle" Target="colors73.xml"/><Relationship Id="rId3" Type="http://schemas.openxmlformats.org/officeDocument/2006/relationships/package" Target="../embeddings/Microsoft_Excel-kalkylblad72.xlsx"/><Relationship Id="rId4" Type="http://schemas.openxmlformats.org/officeDocument/2006/relationships/chartUserShapes" Target="../drawings/drawing56.xml"/></Relationships>
</file>

<file path=ppt/charts/_rels/chart74.xml.rels><?xml version='1.0' encoding='UTF-8' standalone='yes'?>
<Relationships xmlns="http://schemas.openxmlformats.org/package/2006/relationships"><Relationship Id="rId1" Type="http://schemas.microsoft.com/office/2011/relationships/chartStyle" Target="style74.xml"/><Relationship Id="rId2" Type="http://schemas.microsoft.com/office/2011/relationships/chartColorStyle" Target="colors74.xml"/><Relationship Id="rId3" Type="http://schemas.openxmlformats.org/officeDocument/2006/relationships/package" Target="../embeddings/Microsoft_Excel-kalkylblad73.xlsx"/><Relationship Id="rId4" Type="http://schemas.openxmlformats.org/officeDocument/2006/relationships/chartUserShapes" Target="../drawings/drawing57.xml"/></Relationships>
</file>

<file path=ppt/charts/_rels/chart75.xml.rels><?xml version='1.0' encoding='UTF-8' standalone='yes'?>
<Relationships xmlns="http://schemas.openxmlformats.org/package/2006/relationships"><Relationship Id="rId1" Type="http://schemas.microsoft.com/office/2011/relationships/chartStyle" Target="style75.xml"/><Relationship Id="rId2" Type="http://schemas.microsoft.com/office/2011/relationships/chartColorStyle" Target="colors75.xml"/><Relationship Id="rId3" Type="http://schemas.openxmlformats.org/officeDocument/2006/relationships/package" Target="../embeddings/Microsoft_Excel-kalkylblad74.xlsx"/><Relationship Id="rId4" Type="http://schemas.openxmlformats.org/officeDocument/2006/relationships/chartUserShapes" Target="../drawings/drawing58.xml"/></Relationships>
</file>

<file path=ppt/charts/_rels/chart76.xml.rels><?xml version='1.0' encoding='UTF-8' standalone='yes'?>
<Relationships xmlns="http://schemas.openxmlformats.org/package/2006/relationships"><Relationship Id="rId1" Type="http://schemas.microsoft.com/office/2011/relationships/chartStyle" Target="style76.xml"/><Relationship Id="rId2" Type="http://schemas.microsoft.com/office/2011/relationships/chartColorStyle" Target="colors76.xml"/><Relationship Id="rId3" Type="http://schemas.openxmlformats.org/officeDocument/2006/relationships/package" Target="../embeddings/Microsoft_Excel-kalkylblad75.xlsx"/><Relationship Id="rId4" Type="http://schemas.openxmlformats.org/officeDocument/2006/relationships/chartUserShapes" Target="../drawings/drawing59.xml"/></Relationships>
</file>

<file path=ppt/charts/_rels/chart77.xml.rels><?xml version='1.0' encoding='UTF-8' standalone='yes'?>
<Relationships xmlns="http://schemas.openxmlformats.org/package/2006/relationships"><Relationship Id="rId1" Type="http://schemas.microsoft.com/office/2011/relationships/chartStyle" Target="style77.xml"/><Relationship Id="rId2" Type="http://schemas.microsoft.com/office/2011/relationships/chartColorStyle" Target="colors77.xml"/><Relationship Id="rId3" Type="http://schemas.openxmlformats.org/officeDocument/2006/relationships/package" Target="../embeddings/Microsoft_Excel-kalkylblad76.xlsx"/><Relationship Id="rId4" Type="http://schemas.openxmlformats.org/officeDocument/2006/relationships/chartUserShapes" Target="../drawings/drawing60.xml"/></Relationships>
</file>

<file path=ppt/charts/_rels/chart78.xml.rels><?xml version='1.0' encoding='UTF-8' standalone='yes'?>
<Relationships xmlns="http://schemas.openxmlformats.org/package/2006/relationships"><Relationship Id="rId1" Type="http://schemas.microsoft.com/office/2011/relationships/chartStyle" Target="style78.xml"/><Relationship Id="rId2" Type="http://schemas.microsoft.com/office/2011/relationships/chartColorStyle" Target="colors78.xml"/><Relationship Id="rId3" Type="http://schemas.openxmlformats.org/officeDocument/2006/relationships/package" Target="../embeddings/Microsoft_Excel-kalkylblad77.xlsx"/><Relationship Id="rId4" Type="http://schemas.openxmlformats.org/officeDocument/2006/relationships/chartUserShapes" Target="../drawings/drawing61.xml"/></Relationships>
</file>

<file path=ppt/charts/_rels/chart79.xml.rels><?xml version='1.0' encoding='UTF-8' standalone='yes'?>
<Relationships xmlns="http://schemas.openxmlformats.org/package/2006/relationships"><Relationship Id="rId1" Type="http://schemas.microsoft.com/office/2011/relationships/chartStyle" Target="style79.xml"/><Relationship Id="rId2" Type="http://schemas.microsoft.com/office/2011/relationships/chartColorStyle" Target="colors79.xml"/><Relationship Id="rId3" Type="http://schemas.openxmlformats.org/officeDocument/2006/relationships/package" Target="../embeddings/Microsoft_Excel-kalkylblad78.xlsx"/><Relationship Id="rId4" Type="http://schemas.openxmlformats.org/officeDocument/2006/relationships/chartUserShapes" Target="../drawings/drawing62.xm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63.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64.xml"/></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kalkylblad81.xlsx"/><Relationship Id="rId4" Type="http://schemas.openxmlformats.org/officeDocument/2006/relationships/chartUserShapes" Target="../drawings/drawing65.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66.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7.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8.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9.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70.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71.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72.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73.xml"/></Relationships>
</file>

<file path=ppt/charts/_rels/chart91.xml.rels><?xml version='1.0' encoding='UTF-8' standalone='yes'?>
<Relationships xmlns="http://schemas.openxmlformats.org/package/2006/relationships"><Relationship Id="rId1" Type="http://schemas.microsoft.com/office/2011/relationships/chartStyle" Target="style91.xml"/><Relationship Id="rId2" Type="http://schemas.microsoft.com/office/2011/relationships/chartColorStyle" Target="colors91.xml"/><Relationship Id="rId3" Type="http://schemas.openxmlformats.org/officeDocument/2006/relationships/package" Target="../embeddings/Microsoft_Excel-kalkylblad90.xlsx"/><Relationship Id="rId4" Type="http://schemas.openxmlformats.org/officeDocument/2006/relationships/chartUserShapes" Target="../drawings/drawing7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2022</c:v>
                </c:pt>
              </c:strCache>
            </c:strRef>
          </c:tx>
          <c:spPr>
            <a:ln w="28575" cap="rnd">
              <a:solidFill>
                <a:srgbClr val="C84108"/>
              </a:solidFill>
              <a:round/>
            </a:ln>
            <a:effectLst/>
          </c:spPr>
          <c:marker>
            <c:symbol val="none"/>
          </c:marker>
          <c:cat>
            <c:strRef>
              <c:f>Sheet1!$A$2:$A$7</c:f>
              <c:strCache>
                <c:ptCount val="6"/>
                <c:pt idx="0">
                  <c:v>Övergripande frågor</c:v>
                </c:pt>
                <c:pt idx="1">
                  <c:v>Kunskaper</c:v>
                </c:pt>
                <c:pt idx="2">
                  <c:v>Elevernas ansvar och inflytande</c:v>
                </c:pt>
                <c:pt idx="3">
                  <c:v>Normer och värden</c:v>
                </c:pt>
                <c:pt idx="4">
                  <c:v>Styrning och ledning</c:v>
                </c:pt>
                <c:pt idx="5">
                  <c:v>Kommunspecifika frågor: Danderyd</c:v>
                </c:pt>
              </c:strCache>
            </c:strRef>
          </c:cat>
          <c:val>
            <c:numRef>
              <c:f>Sheet1!$B$2:$B$7</c:f>
              <c:numCache>
                <c:formatCode>General</c:formatCode>
                <c:ptCount val="6"/>
                <c:pt idx="0">
                  <c:v>3.5714</c:v>
                </c:pt>
                <c:pt idx="1">
                  <c:v>3.3333</c:v>
                </c:pt>
                <c:pt idx="2">
                  <c:v>2.92</c:v>
                </c:pt>
                <c:pt idx="3">
                  <c:v>3.2286</c:v>
                </c:pt>
                <c:pt idx="4">
                  <c:v>3.6</c:v>
                </c:pt>
                <c:pt idx="5">
                  <c:v>2.2</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2023</c:v>
                </c:pt>
              </c:strCache>
            </c:strRef>
          </c:tx>
          <c:spPr>
            <a:ln w="28575" cap="rnd">
              <a:solidFill>
                <a:srgbClr val="018C86"/>
              </a:solidFill>
              <a:round/>
            </a:ln>
            <a:effectLst/>
          </c:spPr>
          <c:marker>
            <c:symbol val="none"/>
          </c:marker>
          <c:cat>
            <c:strRef>
              <c:f>Sheet1!$A$2:$A$7</c:f>
              <c:strCache>
                <c:ptCount val="6"/>
                <c:pt idx="0">
                  <c:v>Övergripande frågor</c:v>
                </c:pt>
                <c:pt idx="1">
                  <c:v>Kunskaper</c:v>
                </c:pt>
                <c:pt idx="2">
                  <c:v>Elevernas ansvar och inflytande</c:v>
                </c:pt>
                <c:pt idx="3">
                  <c:v>Normer och värden</c:v>
                </c:pt>
                <c:pt idx="4">
                  <c:v>Styrning och ledning</c:v>
                </c:pt>
                <c:pt idx="5">
                  <c:v>Kommunspecifika frågor: Danderyd</c:v>
                </c:pt>
              </c:strCache>
            </c:strRef>
          </c:cat>
          <c:val>
            <c:numRef>
              <c:f>Sheet1!$C$2:$C$7</c:f>
              <c:numCache>
                <c:formatCode>General</c:formatCode>
                <c:ptCount val="6"/>
                <c:pt idx="0">
                  <c:v>3.1154</c:v>
                </c:pt>
                <c:pt idx="1">
                  <c:v>3.2118</c:v>
                </c:pt>
                <c:pt idx="2">
                  <c:v>3.3404</c:v>
                </c:pt>
                <c:pt idx="3">
                  <c:v>3.1692</c:v>
                </c:pt>
                <c:pt idx="4">
                  <c:v>3.45</c:v>
                </c:pt>
                <c:pt idx="5">
                  <c:v>2.3</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2024</c:v>
                </c:pt>
              </c:strCache>
            </c:strRef>
          </c:tx>
          <c:spPr>
            <a:ln w="28575" cap="rnd">
              <a:solidFill>
                <a:srgbClr val="309544"/>
              </a:solidFill>
              <a:round/>
            </a:ln>
            <a:effectLst/>
          </c:spPr>
          <c:marker>
            <c:symbol val="none"/>
          </c:marker>
          <c:cat>
            <c:strRef>
              <c:f>Sheet1!$A$2:$A$7</c:f>
              <c:strCache>
                <c:ptCount val="6"/>
                <c:pt idx="0">
                  <c:v>Övergripande frågor</c:v>
                </c:pt>
                <c:pt idx="1">
                  <c:v>Kunskaper</c:v>
                </c:pt>
                <c:pt idx="2">
                  <c:v>Elevernas ansvar och inflytande</c:v>
                </c:pt>
                <c:pt idx="3">
                  <c:v>Normer och värden</c:v>
                </c:pt>
                <c:pt idx="4">
                  <c:v>Styrning och ledning</c:v>
                </c:pt>
                <c:pt idx="5">
                  <c:v>Kommunspecifika frågor: Danderyd</c:v>
                </c:pt>
              </c:strCache>
            </c:strRef>
          </c:cat>
          <c:val>
            <c:numRef>
              <c:f>Sheet1!$D$2:$D$7</c:f>
              <c:numCache>
                <c:formatCode>General</c:formatCode>
                <c:ptCount val="6"/>
                <c:pt idx="0">
                  <c:v>2.6471</c:v>
                </c:pt>
                <c:pt idx="1">
                  <c:v>2.88</c:v>
                </c:pt>
                <c:pt idx="2">
                  <c:v>3.2667</c:v>
                </c:pt>
                <c:pt idx="3">
                  <c:v>3.2051</c:v>
                </c:pt>
                <c:pt idx="4">
                  <c:v>3.4545</c:v>
                </c:pt>
                <c:pt idx="5">
                  <c:v>2.8333</c:v>
                </c:pt>
              </c:numCache>
            </c:numRef>
          </c:val>
          <c:extLst>
            <c:ext xmlns:c16="http://schemas.microsoft.com/office/drawing/2014/chart" uri="{C3380CC4-5D6E-409C-BE32-E72D297353CC}">
              <c16:uniqueId val="{00000002-C6E4-0445-AC37-F0E41D00F597}"/>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tar ansvar för mitt skolarbete</c:v>
                </c:pt>
                <c:pt idx="2">
                  <c:v>Jag är med och bestämmer hur vi ska arbeta med olika skoluppgifter</c:v>
                </c:pt>
                <c:pt idx="3">
                  <c:v>Lärarna i min skola tar hänsyn till elevernas åsikter</c:v>
                </c:pt>
                <c:pt idx="4">
                  <c:v>Jag är med och utvärderar undervisningen</c:v>
                </c:pt>
                <c:pt idx="5">
                  <c:v> </c:v>
                </c:pt>
                <c:pt idx="6">
                  <c:v>Jag känner mig trygg i skolan</c:v>
                </c:pt>
                <c:pt idx="7">
                  <c:v>Eleverna i min skola är snälla mot varandra</c:v>
                </c:pt>
                <c:pt idx="8">
                  <c:v>Jag kan fokusera på skolarbetet under lektionerna</c:v>
                </c:pt>
                <c:pt idx="9">
                  <c:v>Skolan arbetar mot kränkande handlingar som till exempel mobbning</c:v>
                </c:pt>
                <c:pt idx="10">
                  <c:v>I min skola ingriper de vuxna om någon elev behandlas illa</c:v>
                </c:pt>
                <c:pt idx="11">
                  <c:v>Jag trivs i skolan</c:v>
                </c:pt>
                <c:pt idx="12">
                  <c:v>Flickor och pojkar behandlas lika av lärarna</c:v>
                </c:pt>
                <c:pt idx="13">
                  <c:v> </c:v>
                </c:pt>
              </c:strCache>
            </c:strRef>
          </c:cat>
          <c:val>
            <c:numRef>
              <c:f>Sheet1!$B$2:$B$15</c:f>
              <c:numCache>
                <c:formatCode>General</c:formatCode>
                <c:ptCount val="14"/>
                <c:pt idx="0">
                  <c:v>3.5</c:v>
                </c:pt>
                <c:pt idx="1">
                  <c:v>3.6667</c:v>
                </c:pt>
                <c:pt idx="2">
                  <c:v>3.3333</c:v>
                </c:pt>
                <c:pt idx="3">
                  <c:v>2.6667</c:v>
                </c:pt>
                <c:pt idx="4">
                  <c:v>3.1667</c:v>
                </c:pt>
                <c:pt idx="6">
                  <c:v>3.5</c:v>
                </c:pt>
                <c:pt idx="7">
                  <c:v>3.0</c:v>
                </c:pt>
                <c:pt idx="8">
                  <c:v>2.6</c:v>
                </c:pt>
                <c:pt idx="9">
                  <c:v>3.3333</c:v>
                </c:pt>
                <c:pt idx="10">
                  <c:v>3.5</c:v>
                </c:pt>
                <c:pt idx="11">
                  <c:v>3.1667</c:v>
                </c:pt>
                <c:pt idx="12">
                  <c:v>3.2</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tar ansvar för mitt skolarbete</c:v>
                </c:pt>
                <c:pt idx="2">
                  <c:v>Jag är med och bestämmer hur vi ska arbeta med olika skoluppgifter</c:v>
                </c:pt>
                <c:pt idx="3">
                  <c:v>Lärarna i min skola tar hänsyn till elevernas åsikter</c:v>
                </c:pt>
                <c:pt idx="4">
                  <c:v>Jag är med och utvärderar undervisningen</c:v>
                </c:pt>
                <c:pt idx="5">
                  <c:v> </c:v>
                </c:pt>
                <c:pt idx="6">
                  <c:v>Jag känner mig trygg i skolan</c:v>
                </c:pt>
                <c:pt idx="7">
                  <c:v>Eleverna i min skola är snälla mot varandra</c:v>
                </c:pt>
                <c:pt idx="8">
                  <c:v>Jag kan fokusera på skolarbetet under lektionerna</c:v>
                </c:pt>
                <c:pt idx="9">
                  <c:v>Skolan arbetar mot kränkande handlingar som till exempel mobbning</c:v>
                </c:pt>
                <c:pt idx="10">
                  <c:v>I min skola ingriper de vuxna om någon elev behandlas illa</c:v>
                </c:pt>
                <c:pt idx="11">
                  <c:v>Jag trivs i skolan</c:v>
                </c:pt>
                <c:pt idx="12">
                  <c:v>Flickor och pojkar behandlas lika av lärarna</c:v>
                </c:pt>
                <c:pt idx="13">
                  <c:v> </c:v>
                </c:pt>
              </c:strCache>
            </c:strRef>
          </c:cat>
          <c:val>
            <c:numRef>
              <c:f>Sheet1!$C$2:$C$15</c:f>
              <c:numCache>
                <c:formatCode>General</c:formatCode>
                <c:ptCount val="14"/>
                <c:pt idx="0">
                  <c:v>3.7</c:v>
                </c:pt>
                <c:pt idx="1">
                  <c:v>3.3</c:v>
                </c:pt>
                <c:pt idx="2">
                  <c:v>3.3</c:v>
                </c:pt>
                <c:pt idx="3">
                  <c:v>3.3333</c:v>
                </c:pt>
                <c:pt idx="4">
                  <c:v>3.0</c:v>
                </c:pt>
                <c:pt idx="6">
                  <c:v>3.9</c:v>
                </c:pt>
                <c:pt idx="7">
                  <c:v>2.7778</c:v>
                </c:pt>
                <c:pt idx="8">
                  <c:v>2.8</c:v>
                </c:pt>
                <c:pt idx="9">
                  <c:v>3.6667</c:v>
                </c:pt>
                <c:pt idx="10">
                  <c:v>2.9</c:v>
                </c:pt>
                <c:pt idx="11">
                  <c:v>3.4444</c:v>
                </c:pt>
                <c:pt idx="12">
                  <c:v>2.625</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tar ansvar för mitt skolarbete</c:v>
                </c:pt>
                <c:pt idx="2">
                  <c:v>Jag är med och bestämmer hur vi ska arbeta med olika skoluppgifter</c:v>
                </c:pt>
                <c:pt idx="3">
                  <c:v>Lärarna i min skola tar hänsyn till elevernas åsikter</c:v>
                </c:pt>
                <c:pt idx="4">
                  <c:v>Jag är med och utvärderar undervisningen</c:v>
                </c:pt>
                <c:pt idx="5">
                  <c:v> </c:v>
                </c:pt>
                <c:pt idx="6">
                  <c:v>Jag känner mig trygg i skolan</c:v>
                </c:pt>
                <c:pt idx="7">
                  <c:v>Eleverna i min skola är snälla mot varandra</c:v>
                </c:pt>
                <c:pt idx="8">
                  <c:v>Jag kan fokusera på skolarbetet under lektionerna</c:v>
                </c:pt>
                <c:pt idx="9">
                  <c:v>Skolan arbetar mot kränkande handlingar som till exempel mobbning</c:v>
                </c:pt>
                <c:pt idx="10">
                  <c:v>I min skola ingriper de vuxna om någon elev behandlas illa</c:v>
                </c:pt>
                <c:pt idx="11">
                  <c:v>Jag trivs i skolan</c:v>
                </c:pt>
                <c:pt idx="12">
                  <c:v>Flickor och pojkar behandlas lika av lärarna</c:v>
                </c:pt>
                <c:pt idx="13">
                  <c:v> </c:v>
                </c:pt>
              </c:strCache>
            </c:strRef>
          </c:cat>
          <c:val>
            <c:numRef>
              <c:f>Sheet1!$D$2:$D$15</c:f>
              <c:numCache>
                <c:formatCode>General</c:formatCode>
                <c:ptCount val="14"/>
                <c:pt idx="0">
                  <c:v>2.8</c:v>
                </c:pt>
                <c:pt idx="1">
                  <c:v>3.6</c:v>
                </c:pt>
                <c:pt idx="2">
                  <c:v>2.6</c:v>
                </c:pt>
                <c:pt idx="3">
                  <c:v>3.0</c:v>
                </c:pt>
                <c:pt idx="4">
                  <c:v>2.6</c:v>
                </c:pt>
                <c:pt idx="6">
                  <c:v>3.6</c:v>
                </c:pt>
                <c:pt idx="7">
                  <c:v>3.2</c:v>
                </c:pt>
                <c:pt idx="8">
                  <c:v>3.0</c:v>
                </c:pt>
                <c:pt idx="9">
                  <c:v>3.4</c:v>
                </c:pt>
                <c:pt idx="10">
                  <c:v>2.8</c:v>
                </c:pt>
                <c:pt idx="11">
                  <c:v>3.8</c:v>
                </c:pt>
                <c:pt idx="12">
                  <c:v>2.8</c:v>
                </c:pt>
              </c:numCache>
            </c:numRef>
          </c:val>
          <c:extLst>
            <c:ext xmlns:c16="http://schemas.microsoft.com/office/drawing/2014/chart" uri="{C3380CC4-5D6E-409C-BE32-E72D297353CC}">
              <c16:uniqueId val="{00000032-46B7-8946-99C7-0AFAA3A0079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0.1667</c:v>
                </c:pt>
                <c:pt idx="1">
                  <c:v>0.2</c:v>
                </c:pt>
                <c:pt idx="2">
                  <c:v>0.4</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0.4</c:v>
                </c:pt>
                <c:pt idx="2">
                  <c:v>0.2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0.6667</c:v>
                </c:pt>
                <c:pt idx="1">
                  <c:v>0.3</c:v>
                </c:pt>
                <c:pt idx="2">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0.1667</c:v>
                </c:pt>
                <c:pt idx="1">
                  <c:v>0.1</c:v>
                </c:pt>
                <c:pt idx="2">
                  <c:v>0.2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0.3333</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0.1667</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0.1667</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0.3333</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0.1667</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0.1667</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0.1667</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0.1667</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0.1667</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0.6667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0.3333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0.6667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0.3333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0.1667</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0.3333</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0.1667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0.1667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0.8333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Rektor lyssnar till vad eleverna tycker</c:v>
                </c:pt>
                <c:pt idx="1">
                  <c:v>Jag har bra lärare</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3.6</c:v>
                </c:pt>
                <c:pt idx="1">
                  <c:v>3.3333</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Rektor lyssnar till vad eleverna tycker</c:v>
                </c:pt>
                <c:pt idx="1">
                  <c:v>Jag har bra lärare</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3.5</c:v>
                </c:pt>
                <c:pt idx="1">
                  <c:v>3.4</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Rektor lyssnar till vad eleverna tycker</c:v>
                </c:pt>
                <c:pt idx="1">
                  <c:v>Jag har bra lärare</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Sheet1!$D$2:$D$15</c:f>
              <c:numCache>
                <c:formatCode>General</c:formatCode>
                <c:ptCount val="14"/>
                <c:pt idx="0">
                  <c:v>3.6</c:v>
                </c:pt>
                <c:pt idx="1">
                  <c:v>3.6</c:v>
                </c:pt>
              </c:numCache>
            </c:numRef>
          </c:val>
          <c:extLst>
            <c:ext xmlns:c16="http://schemas.microsoft.com/office/drawing/2014/chart" uri="{C3380CC4-5D6E-409C-BE32-E72D297353CC}">
              <c16:uniqueId val="{0000002C-152B-4F48-A729-5E310262888C}"/>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0.1667</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0.5</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0.1667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0.1667</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0.1667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0.1667</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0.6667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0.1667</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0.1667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0.1667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0.6667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0.3333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0.1667</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0.1667</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0.1667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0.8333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0.1667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0.1667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0.5</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0.1667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0.1667</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0.1667</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0.1667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0.3333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0.1667</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0.3333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0.1667</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0.6667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0.3333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0.1667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Jag känner mig stressad över skolarbetet</c:v>
                </c:pt>
                <c:pt idx="1">
                  <c:v> </c:v>
                </c:pt>
                <c:pt idx="2">
                  <c:v> </c:v>
                </c:pt>
                <c:pt idx="3">
                  <c:v> </c:v>
                </c:pt>
                <c:pt idx="4">
                  <c:v> </c:v>
                </c:pt>
                <c:pt idx="5">
                  <c:v> </c:v>
                </c:pt>
                <c:pt idx="6">
                  <c:v> </c:v>
                </c:pt>
                <c:pt idx="7">
                  <c:v> </c:v>
                </c:pt>
                <c:pt idx="8">
                  <c:v> </c:v>
                </c:pt>
                <c:pt idx="9">
                  <c:v> </c:v>
                </c:pt>
                <c:pt idx="10">
                  <c:v> </c:v>
                </c:pt>
              </c:strCache>
            </c:strRef>
          </c:cat>
          <c:val>
            <c:numRef>
              <c:f>Sheet1!$B$2:$B$12</c:f>
              <c:numCache>
                <c:formatCode>General</c:formatCode>
                <c:ptCount val="11"/>
                <c:pt idx="0">
                  <c:v>2.8333</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2023</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Jag känner mig stressad över skolarbetet</c:v>
                </c:pt>
                <c:pt idx="1">
                  <c:v> </c:v>
                </c:pt>
                <c:pt idx="2">
                  <c:v> </c:v>
                </c:pt>
                <c:pt idx="3">
                  <c:v> </c:v>
                </c:pt>
                <c:pt idx="4">
                  <c:v> </c:v>
                </c:pt>
                <c:pt idx="5">
                  <c:v> </c:v>
                </c:pt>
                <c:pt idx="6">
                  <c:v> </c:v>
                </c:pt>
                <c:pt idx="7">
                  <c:v> </c:v>
                </c:pt>
                <c:pt idx="8">
                  <c:v> </c:v>
                </c:pt>
                <c:pt idx="9">
                  <c:v> </c:v>
                </c:pt>
                <c:pt idx="10">
                  <c:v> </c:v>
                </c:pt>
              </c:strCache>
            </c:strRef>
          </c:cat>
          <c:val>
            <c:numRef>
              <c:f>Sheet1!$C$2:$C$12</c:f>
              <c:numCache>
                <c:formatCode>General</c:formatCode>
                <c:ptCount val="11"/>
                <c:pt idx="0">
                  <c:v>2.3</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2022</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Jag känner mig stressad över skolarbetet</c:v>
                </c:pt>
                <c:pt idx="1">
                  <c:v> </c:v>
                </c:pt>
                <c:pt idx="2">
                  <c:v> </c:v>
                </c:pt>
                <c:pt idx="3">
                  <c:v> </c:v>
                </c:pt>
                <c:pt idx="4">
                  <c:v> </c:v>
                </c:pt>
                <c:pt idx="5">
                  <c:v> </c:v>
                </c:pt>
                <c:pt idx="6">
                  <c:v> </c:v>
                </c:pt>
                <c:pt idx="7">
                  <c:v> </c:v>
                </c:pt>
                <c:pt idx="8">
                  <c:v> </c:v>
                </c:pt>
                <c:pt idx="9">
                  <c:v> </c:v>
                </c:pt>
                <c:pt idx="10">
                  <c:v> </c:v>
                </c:pt>
              </c:strCache>
            </c:strRef>
          </c:cat>
          <c:val>
            <c:numRef>
              <c:f>Sheet1!$D$2:$D$12</c:f>
              <c:numCache>
                <c:formatCode>General</c:formatCode>
                <c:ptCount val="11"/>
                <c:pt idx="0">
                  <c:v>2.2</c:v>
                </c:pt>
              </c:numCache>
            </c:numRef>
          </c:val>
          <c:extLst>
            <c:ext xmlns:c16="http://schemas.microsoft.com/office/drawing/2014/chart" uri="{C3380CC4-5D6E-409C-BE32-E72D297353CC}">
              <c16:uniqueId val="{00000044-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pt idx="14">
                  <c:v>Jag är med och planerar mitt eget skolarbete</c:v>
                </c:pt>
                <c:pt idx="15">
                  <c:v>Jag tar ansvar för mitt skolarbete</c:v>
                </c:pt>
                <c:pt idx="16">
                  <c:v>Jag är med och bestämmer hur vi ska arbeta med olika skoluppgifter</c:v>
                </c:pt>
                <c:pt idx="17">
                  <c:v>Lärarna i min skola tar hänsyn till elevernas åsikter</c:v>
                </c:pt>
                <c:pt idx="18">
                  <c:v>Jag är med och utvärderar undervisningen</c:v>
                </c:pt>
              </c:strCache>
            </c:strRef>
          </c:cat>
          <c:val>
            <c:numRef>
              <c:f>Sheet1!$B$2:$B$20</c:f>
              <c:numCache>
                <c:formatCode>General</c:formatCode>
                <c:ptCount val="19"/>
                <c:pt idx="0">
                  <c:v>0.6667</c:v>
                </c:pt>
                <c:pt idx="1">
                  <c:v>0.5</c:v>
                </c:pt>
                <c:pt idx="2">
                  <c:v>0.5</c:v>
                </c:pt>
                <c:pt idx="4">
                  <c:v>0.8333</c:v>
                </c:pt>
                <c:pt idx="5">
                  <c:v>1.0</c:v>
                </c:pt>
                <c:pt idx="6">
                  <c:v>0.5</c:v>
                </c:pt>
                <c:pt idx="7">
                  <c:v>1.0</c:v>
                </c:pt>
                <c:pt idx="8">
                  <c:v>0.5</c:v>
                </c:pt>
                <c:pt idx="9">
                  <c:v>0.8333</c:v>
                </c:pt>
                <c:pt idx="10">
                  <c:v>0.6667</c:v>
                </c:pt>
                <c:pt idx="11">
                  <c:v>0.1667</c:v>
                </c:pt>
                <c:pt idx="12">
                  <c:v>0.6667</c:v>
                </c:pt>
                <c:pt idx="14">
                  <c:v>1.0</c:v>
                </c:pt>
                <c:pt idx="15">
                  <c:v>1.0</c:v>
                </c:pt>
                <c:pt idx="16">
                  <c:v>1.0</c:v>
                </c:pt>
                <c:pt idx="17">
                  <c:v>0.6667</c:v>
                </c:pt>
                <c:pt idx="18">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pt idx="14">
                  <c:v>Jag är med och planerar mitt eget skolarbete</c:v>
                </c:pt>
                <c:pt idx="15">
                  <c:v>Jag tar ansvar för mitt skolarbete</c:v>
                </c:pt>
                <c:pt idx="16">
                  <c:v>Jag är med och bestämmer hur vi ska arbeta med olika skoluppgifter</c:v>
                </c:pt>
                <c:pt idx="17">
                  <c:v>Lärarna i min skola tar hänsyn till elevernas åsikter</c:v>
                </c:pt>
                <c:pt idx="18">
                  <c:v>Jag är med och utvärderar undervisningen</c:v>
                </c:pt>
              </c:strCache>
            </c:strRef>
          </c:cat>
          <c:val>
            <c:numRef>
              <c:f>Sheet1!$C$2:$C$20</c:f>
              <c:numCache>
                <c:formatCode>General</c:formatCode>
                <c:ptCount val="19"/>
                <c:pt idx="0">
                  <c:v>0.7989</c:v>
                </c:pt>
                <c:pt idx="1">
                  <c:v>0.6425</c:v>
                </c:pt>
                <c:pt idx="2">
                  <c:v>0.8128</c:v>
                </c:pt>
                <c:pt idx="4">
                  <c:v>0.6648</c:v>
                </c:pt>
                <c:pt idx="5">
                  <c:v>0.8599</c:v>
                </c:pt>
                <c:pt idx="6">
                  <c:v>0.5055</c:v>
                </c:pt>
                <c:pt idx="7">
                  <c:v>0.9011</c:v>
                </c:pt>
                <c:pt idx="8">
                  <c:v>0.728</c:v>
                </c:pt>
                <c:pt idx="9">
                  <c:v>0.8544</c:v>
                </c:pt>
                <c:pt idx="10">
                  <c:v>0.7692</c:v>
                </c:pt>
                <c:pt idx="11">
                  <c:v>0.6374</c:v>
                </c:pt>
                <c:pt idx="12">
                  <c:v>0.6593</c:v>
                </c:pt>
                <c:pt idx="14">
                  <c:v>0.6044</c:v>
                </c:pt>
                <c:pt idx="15">
                  <c:v>0.9341</c:v>
                </c:pt>
                <c:pt idx="16">
                  <c:v>0.4643</c:v>
                </c:pt>
                <c:pt idx="17">
                  <c:v>0.6648</c:v>
                </c:pt>
                <c:pt idx="18">
                  <c:v>0.6071</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0.1667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känner mig trygg i skolan</c:v>
                </c:pt>
                <c:pt idx="1">
                  <c:v>Eleverna i min skola är snälla mot varandra</c:v>
                </c:pt>
                <c:pt idx="2">
                  <c:v>Jag kan fokusera på skolarbetet under lektionerna</c:v>
                </c:pt>
                <c:pt idx="3">
                  <c:v>Skolan arbetar mot kränkande handlingar som till exempel mobbning</c:v>
                </c:pt>
                <c:pt idx="4">
                  <c:v>I min skola ingriper de vuxna om någon elev behandlas illa</c:v>
                </c:pt>
                <c:pt idx="5">
                  <c:v>Jag trivs i skolan</c:v>
                </c:pt>
                <c:pt idx="6">
                  <c:v>Flickor och pojkar behandlas lika av lärarna</c:v>
                </c:pt>
                <c:pt idx="7">
                  <c:v> </c:v>
                </c:pt>
                <c:pt idx="8">
                  <c:v>Rektor lyssnar till vad eleverna tycker</c:v>
                </c:pt>
                <c:pt idx="9">
                  <c:v>Jag har bra lärare</c:v>
                </c:pt>
                <c:pt idx="10">
                  <c:v> </c:v>
                </c:pt>
                <c:pt idx="11">
                  <c:v> </c:v>
                </c:pt>
                <c:pt idx="12">
                  <c:v> </c:v>
                </c:pt>
                <c:pt idx="13">
                  <c:v> </c:v>
                </c:pt>
                <c:pt idx="14">
                  <c:v> </c:v>
                </c:pt>
                <c:pt idx="15">
                  <c:v> </c:v>
                </c:pt>
                <c:pt idx="16">
                  <c:v> </c:v>
                </c:pt>
                <c:pt idx="17">
                  <c:v> </c:v>
                </c:pt>
                <c:pt idx="18">
                  <c:v> </c:v>
                </c:pt>
              </c:strCache>
            </c:strRef>
          </c:cat>
          <c:val>
            <c:numRef>
              <c:f>Sheet1!$B$2:$B$20</c:f>
              <c:numCache>
                <c:formatCode>General</c:formatCode>
                <c:ptCount val="19"/>
                <c:pt idx="0">
                  <c:v>1.0</c:v>
                </c:pt>
                <c:pt idx="1">
                  <c:v>0.6667</c:v>
                </c:pt>
                <c:pt idx="2">
                  <c:v>0.3333</c:v>
                </c:pt>
                <c:pt idx="3">
                  <c:v>0.8333</c:v>
                </c:pt>
                <c:pt idx="4">
                  <c:v>1.0</c:v>
                </c:pt>
                <c:pt idx="5">
                  <c:v>0.8333</c:v>
                </c:pt>
                <c:pt idx="6">
                  <c:v>0.6667</c:v>
                </c:pt>
                <c:pt idx="8">
                  <c:v>0.8333</c:v>
                </c:pt>
                <c:pt idx="9">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känner mig trygg i skolan</c:v>
                </c:pt>
                <c:pt idx="1">
                  <c:v>Eleverna i min skola är snälla mot varandra</c:v>
                </c:pt>
                <c:pt idx="2">
                  <c:v>Jag kan fokusera på skolarbetet under lektionerna</c:v>
                </c:pt>
                <c:pt idx="3">
                  <c:v>Skolan arbetar mot kränkande handlingar som till exempel mobbning</c:v>
                </c:pt>
                <c:pt idx="4">
                  <c:v>I min skola ingriper de vuxna om någon elev behandlas illa</c:v>
                </c:pt>
                <c:pt idx="5">
                  <c:v>Jag trivs i skolan</c:v>
                </c:pt>
                <c:pt idx="6">
                  <c:v>Flickor och pojkar behandlas lika av lärarna</c:v>
                </c:pt>
                <c:pt idx="7">
                  <c:v> </c:v>
                </c:pt>
                <c:pt idx="8">
                  <c:v>Rektor lyssnar till vad eleverna tycker</c:v>
                </c:pt>
                <c:pt idx="9">
                  <c:v>Jag har bra lärare</c:v>
                </c:pt>
                <c:pt idx="10">
                  <c:v> </c:v>
                </c:pt>
                <c:pt idx="11">
                  <c:v> </c:v>
                </c:pt>
                <c:pt idx="12">
                  <c:v> </c:v>
                </c:pt>
                <c:pt idx="13">
                  <c:v> </c:v>
                </c:pt>
                <c:pt idx="14">
                  <c:v> </c:v>
                </c:pt>
                <c:pt idx="15">
                  <c:v> </c:v>
                </c:pt>
                <c:pt idx="16">
                  <c:v> </c:v>
                </c:pt>
                <c:pt idx="17">
                  <c:v> </c:v>
                </c:pt>
                <c:pt idx="18">
                  <c:v> </c:v>
                </c:pt>
              </c:strCache>
            </c:strRef>
          </c:cat>
          <c:val>
            <c:numRef>
              <c:f>Sheet1!$C$2:$C$20</c:f>
              <c:numCache>
                <c:formatCode>General</c:formatCode>
                <c:ptCount val="19"/>
                <c:pt idx="0">
                  <c:v>0.8398</c:v>
                </c:pt>
                <c:pt idx="1">
                  <c:v>0.6713</c:v>
                </c:pt>
                <c:pt idx="2">
                  <c:v>0.7376</c:v>
                </c:pt>
                <c:pt idx="3">
                  <c:v>0.6639</c:v>
                </c:pt>
                <c:pt idx="4">
                  <c:v>0.6694</c:v>
                </c:pt>
                <c:pt idx="5">
                  <c:v>0.8273</c:v>
                </c:pt>
                <c:pt idx="6">
                  <c:v>0.5348</c:v>
                </c:pt>
                <c:pt idx="8">
                  <c:v>0.4609</c:v>
                </c:pt>
                <c:pt idx="9">
                  <c:v>0.8212</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känner mig stressad över skolarbetet</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0.8333</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känner mig stressad över skolarbetet</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0.5686</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0.067</c:v>
                </c:pt>
                <c:pt idx="2">
                  <c:v>0.0508</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0.3333</c:v>
                </c:pt>
                <c:pt idx="1">
                  <c:v>0.1006</c:v>
                </c:pt>
                <c:pt idx="2">
                  <c:v>0.1159</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0.4413</c:v>
                </c:pt>
                <c:pt idx="2">
                  <c:v>0.4337</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0.1667</c:v>
                </c:pt>
                <c:pt idx="1">
                  <c:v>0.3575</c:v>
                </c:pt>
                <c:pt idx="2">
                  <c:v>0.3523</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0.0335</c:v>
                </c:pt>
                <c:pt idx="2">
                  <c:v>0.0473</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2024</c:v>
                </c:pt>
              </c:strCache>
            </c:strRef>
          </c:tx>
          <c:spPr>
            <a:ln w="28575" cap="rnd">
              <a:solidFill>
                <a:srgbClr val="C84108"/>
              </a:solidFill>
              <a:round/>
            </a:ln>
            <a:effectLst/>
          </c:spPr>
          <c:marker>
            <c:symbol val="none"/>
          </c:marker>
          <c:cat>
            <c:strRef>
              <c:f>Sheet1!$A$2:$A$7</c:f>
              <c:strCache>
                <c:ptCount val="6"/>
                <c:pt idx="0">
                  <c:v>Övergripande frågor</c:v>
                </c:pt>
                <c:pt idx="1">
                  <c:v>Kunskaper</c:v>
                </c:pt>
                <c:pt idx="2">
                  <c:v>Elevernas ansvar och inflytande</c:v>
                </c:pt>
                <c:pt idx="3">
                  <c:v>Normer och värden</c:v>
                </c:pt>
                <c:pt idx="4">
                  <c:v>Styrning och ledning</c:v>
                </c:pt>
                <c:pt idx="5">
                  <c:v>Kommunspecifika frågor: Danderyd</c:v>
                </c:pt>
              </c:strCache>
            </c:strRef>
          </c:cat>
          <c:val>
            <c:numRef>
              <c:f>Sheet1!$B$2:$B$7</c:f>
              <c:numCache>
                <c:formatCode>General</c:formatCode>
                <c:ptCount val="6"/>
                <c:pt idx="0">
                  <c:v>2.6471</c:v>
                </c:pt>
                <c:pt idx="1">
                  <c:v>2.88</c:v>
                </c:pt>
                <c:pt idx="2">
                  <c:v>3.2667</c:v>
                </c:pt>
                <c:pt idx="3">
                  <c:v>3.2051</c:v>
                </c:pt>
                <c:pt idx="4">
                  <c:v>3.4545</c:v>
                </c:pt>
                <c:pt idx="5">
                  <c:v>2.8333</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Sheet1!$A$2:$A$7</c:f>
              <c:strCache>
                <c:ptCount val="6"/>
                <c:pt idx="0">
                  <c:v>Övergripande frågor</c:v>
                </c:pt>
                <c:pt idx="1">
                  <c:v>Kunskaper</c:v>
                </c:pt>
                <c:pt idx="2">
                  <c:v>Elevernas ansvar och inflytande</c:v>
                </c:pt>
                <c:pt idx="3">
                  <c:v>Normer och värden</c:v>
                </c:pt>
                <c:pt idx="4">
                  <c:v>Styrning och ledning</c:v>
                </c:pt>
                <c:pt idx="5">
                  <c:v>Kommunspecifika frågor: Danderyd</c:v>
                </c:pt>
              </c:strCache>
            </c:strRef>
          </c:cat>
          <c:val>
            <c:numRef>
              <c:f>Sheet1!$C$2:$C$7</c:f>
              <c:numCache>
                <c:formatCode>General</c:formatCode>
                <c:ptCount val="6"/>
                <c:pt idx="0">
                  <c:v>3.1212</c:v>
                </c:pt>
                <c:pt idx="1">
                  <c:v>3.0609</c:v>
                </c:pt>
                <c:pt idx="2">
                  <c:v>2.9009</c:v>
                </c:pt>
                <c:pt idx="3">
                  <c:v>3.0252</c:v>
                </c:pt>
                <c:pt idx="4">
                  <c:v>3.061</c:v>
                </c:pt>
                <c:pt idx="5">
                  <c:v>2.7529</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0.1667</c:v>
                </c:pt>
                <c:pt idx="1">
                  <c:v>0.081</c:v>
                </c:pt>
                <c:pt idx="2">
                  <c:v>0.0623</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0.3333</c:v>
                </c:pt>
                <c:pt idx="1">
                  <c:v>0.0587</c:v>
                </c:pt>
                <c:pt idx="2">
                  <c:v>0.0815</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0.2849</c:v>
                </c:pt>
                <c:pt idx="2">
                  <c:v>0.2817</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0.1667</c:v>
                </c:pt>
                <c:pt idx="1">
                  <c:v>0.5279</c:v>
                </c:pt>
                <c:pt idx="2">
                  <c:v>0.4796</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0.0475</c:v>
                </c:pt>
                <c:pt idx="2">
                  <c:v>0.0949</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0.1667</c:v>
                </c:pt>
                <c:pt idx="1">
                  <c:v>0.1285</c:v>
                </c:pt>
                <c:pt idx="2">
                  <c:v>0.1002</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0.1667</c:v>
                </c:pt>
                <c:pt idx="1">
                  <c:v>0.1453</c:v>
                </c:pt>
                <c:pt idx="2">
                  <c:v>0.1443</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0.3268</c:v>
                </c:pt>
                <c:pt idx="2">
                  <c:v>0.3208</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0.1667</c:v>
                </c:pt>
                <c:pt idx="1">
                  <c:v>0.3156</c:v>
                </c:pt>
                <c:pt idx="2">
                  <c:v>0.3275</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0.1667</c:v>
                </c:pt>
                <c:pt idx="1">
                  <c:v>0.0838</c:v>
                </c:pt>
                <c:pt idx="2">
                  <c:v>0.1072</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0.0137</c:v>
                </c:pt>
                <c:pt idx="2">
                  <c:v>0.0129</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0.0659</c:v>
                </c:pt>
                <c:pt idx="2">
                  <c:v>0.0668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0.6667</c:v>
                </c:pt>
                <c:pt idx="1">
                  <c:v>0.3846</c:v>
                </c:pt>
                <c:pt idx="2">
                  <c:v>0.4686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0.3333</c:v>
                </c:pt>
                <c:pt idx="1">
                  <c:v>0.5165</c:v>
                </c:pt>
                <c:pt idx="2">
                  <c:v>0.4237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0.0192</c:v>
                </c:pt>
                <c:pt idx="2">
                  <c:v>0.0279</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0.0247</c:v>
                </c:pt>
                <c:pt idx="2">
                  <c:v>0.0213</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0.0907</c:v>
                </c:pt>
                <c:pt idx="2">
                  <c:v>0.0886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0.6667</c:v>
                </c:pt>
                <c:pt idx="1">
                  <c:v>0.4863</c:v>
                </c:pt>
                <c:pt idx="2">
                  <c:v>0.581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0.3333</c:v>
                </c:pt>
                <c:pt idx="1">
                  <c:v>0.3736</c:v>
                </c:pt>
                <c:pt idx="2">
                  <c:v>0.2749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0.0247</c:v>
                </c:pt>
                <c:pt idx="2">
                  <c:v>0.0342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0.1667</c:v>
                </c:pt>
                <c:pt idx="1">
                  <c:v>0.1374</c:v>
                </c:pt>
                <c:pt idx="2">
                  <c:v>0.1496</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0.3333</c:v>
                </c:pt>
                <c:pt idx="1">
                  <c:v>0.2967</c:v>
                </c:pt>
                <c:pt idx="2">
                  <c:v>0.3134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0.3984</c:v>
                </c:pt>
                <c:pt idx="2">
                  <c:v>0.3687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0.1667</c:v>
                </c:pt>
                <c:pt idx="1">
                  <c:v>0.1071</c:v>
                </c:pt>
                <c:pt idx="2">
                  <c:v>0.0743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0.0604</c:v>
                </c:pt>
                <c:pt idx="2">
                  <c:v>0.094</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0.0549</c:v>
                </c:pt>
                <c:pt idx="2">
                  <c:v>0.0551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0.1667</c:v>
                </c:pt>
                <c:pt idx="1">
                  <c:v>0.2005</c:v>
                </c:pt>
                <c:pt idx="2">
                  <c:v>0.1958</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0.8333</c:v>
                </c:pt>
                <c:pt idx="1">
                  <c:v>0.4835</c:v>
                </c:pt>
                <c:pt idx="2">
                  <c:v>0.5511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0.0</c:v>
                </c:pt>
                <c:pt idx="1">
                  <c:v>0.1813</c:v>
                </c:pt>
                <c:pt idx="2">
                  <c:v>0.1117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0.0797</c:v>
                </c:pt>
                <c:pt idx="2">
                  <c:v>0.0863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0.0137</c:v>
                </c:pt>
                <c:pt idx="2">
                  <c:v>0.0152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0.022</c:v>
                </c:pt>
                <c:pt idx="2">
                  <c:v>0.0227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0.2418</c:v>
                </c:pt>
                <c:pt idx="2">
                  <c:v>0.2373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0.6126</c:v>
                </c:pt>
                <c:pt idx="2">
                  <c:v>0.5738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0.1667</c:v>
                </c:pt>
                <c:pt idx="1">
                  <c:v>0.1099</c:v>
                </c:pt>
                <c:pt idx="2">
                  <c:v>0.1511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0.0357</c:v>
                </c:pt>
                <c:pt idx="2">
                  <c:v>0.0311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0.1667</c:v>
                </c:pt>
                <c:pt idx="1">
                  <c:v>0.1566</c:v>
                </c:pt>
                <c:pt idx="2">
                  <c:v>0.128</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0.6667</c:v>
                </c:pt>
                <c:pt idx="1">
                  <c:v>0.4533</c:v>
                </c:pt>
                <c:pt idx="2">
                  <c:v>0.4882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0.0</c:v>
                </c:pt>
                <c:pt idx="1">
                  <c:v>0.3159</c:v>
                </c:pt>
                <c:pt idx="2">
                  <c:v>0.3011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0.1667</c:v>
                </c:pt>
                <c:pt idx="1">
                  <c:v>0.0385</c:v>
                </c:pt>
                <c:pt idx="2">
                  <c:v>0.0516</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0.1667</c:v>
                </c:pt>
                <c:pt idx="1">
                  <c:v>0.0577</c:v>
                </c:pt>
                <c:pt idx="2">
                  <c:v>0.0718</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0.5</c:v>
                </c:pt>
                <c:pt idx="1">
                  <c:v>0.239</c:v>
                </c:pt>
                <c:pt idx="2">
                  <c:v>0.2482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0.4698</c:v>
                </c:pt>
                <c:pt idx="2">
                  <c:v>0.4657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0.1667</c:v>
                </c:pt>
                <c:pt idx="1">
                  <c:v>0.1676</c:v>
                </c:pt>
                <c:pt idx="2">
                  <c:v>0.14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0.1667</c:v>
                </c:pt>
                <c:pt idx="1">
                  <c:v>0.0659</c:v>
                </c:pt>
                <c:pt idx="2">
                  <c:v>0.0743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0.0412</c:v>
                </c:pt>
                <c:pt idx="2">
                  <c:v>0.0383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0.5</c:v>
                </c:pt>
                <c:pt idx="1">
                  <c:v>0.1841</c:v>
                </c:pt>
                <c:pt idx="2">
                  <c:v>0.1552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0.4231</c:v>
                </c:pt>
                <c:pt idx="2">
                  <c:v>0.5037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0.0</c:v>
                </c:pt>
                <c:pt idx="1">
                  <c:v>0.3049</c:v>
                </c:pt>
                <c:pt idx="2">
                  <c:v>0.2413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0.0467</c:v>
                </c:pt>
                <c:pt idx="2">
                  <c:v>0.0614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0.0769</c:v>
                </c:pt>
                <c:pt idx="2">
                  <c:v>0.068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0.1667</c:v>
                </c:pt>
                <c:pt idx="1">
                  <c:v>0.1868</c:v>
                </c:pt>
                <c:pt idx="2">
                  <c:v>0.2066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0.6667</c:v>
                </c:pt>
                <c:pt idx="1">
                  <c:v>0.3681</c:v>
                </c:pt>
                <c:pt idx="2">
                  <c:v>0.4286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0.0</c:v>
                </c:pt>
                <c:pt idx="1">
                  <c:v>0.2912</c:v>
                </c:pt>
                <c:pt idx="2">
                  <c:v>0.2177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0.1667</c:v>
                </c:pt>
                <c:pt idx="1">
                  <c:v>0.0769</c:v>
                </c:pt>
                <c:pt idx="2">
                  <c:v>0.0791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0.0055</c:v>
                </c:pt>
                <c:pt idx="2">
                  <c:v>0.0089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0.0385</c:v>
                </c:pt>
                <c:pt idx="2">
                  <c:v>0.0471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0.4313</c:v>
                </c:pt>
                <c:pt idx="2">
                  <c:v>0.455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0.6667</c:v>
                </c:pt>
                <c:pt idx="1">
                  <c:v>0.5027</c:v>
                </c:pt>
                <c:pt idx="2">
                  <c:v>0.4578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0.022</c:v>
                </c:pt>
                <c:pt idx="2">
                  <c:v>0.0312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0.1346</c:v>
                </c:pt>
                <c:pt idx="2">
                  <c:v>0.1393</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0.2995</c:v>
                </c:pt>
                <c:pt idx="2">
                  <c:v>0.2716</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0.6667</c:v>
                </c:pt>
                <c:pt idx="1">
                  <c:v>0.3599</c:v>
                </c:pt>
                <c:pt idx="2">
                  <c:v>0.3537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0.3333</c:v>
                </c:pt>
                <c:pt idx="1">
                  <c:v>0.1044</c:v>
                </c:pt>
                <c:pt idx="2">
                  <c:v>0.1081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0.1016</c:v>
                </c:pt>
                <c:pt idx="2">
                  <c:v>0.1272</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0.1667</c:v>
                </c:pt>
                <c:pt idx="1">
                  <c:v>0.1016</c:v>
                </c:pt>
                <c:pt idx="2">
                  <c:v>0.066</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0.1667</c:v>
                </c:pt>
                <c:pt idx="1">
                  <c:v>0.1841</c:v>
                </c:pt>
                <c:pt idx="2">
                  <c:v>0.173</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0.4011</c:v>
                </c:pt>
                <c:pt idx="2">
                  <c:v>0.4601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0.1667</c:v>
                </c:pt>
                <c:pt idx="1">
                  <c:v>0.2637</c:v>
                </c:pt>
                <c:pt idx="2">
                  <c:v>0.222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0.0495</c:v>
                </c:pt>
                <c:pt idx="2">
                  <c:v>0.079</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0.0879</c:v>
                </c:pt>
                <c:pt idx="2">
                  <c:v>0.1045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0.2115</c:v>
                </c:pt>
                <c:pt idx="2">
                  <c:v>0.2231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0.4231</c:v>
                </c:pt>
                <c:pt idx="2">
                  <c:v>0.3877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0.1813</c:v>
                </c:pt>
                <c:pt idx="2">
                  <c:v>0.1518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0.0962</c:v>
                </c:pt>
                <c:pt idx="2">
                  <c:v>0.1329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0.0549</c:v>
                </c:pt>
                <c:pt idx="2">
                  <c:v>0.0637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0.2088</c:v>
                </c:pt>
                <c:pt idx="2">
                  <c:v>0.1974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0.8333</c:v>
                </c:pt>
                <c:pt idx="1">
                  <c:v>0.4038</c:v>
                </c:pt>
                <c:pt idx="2">
                  <c:v>0.4112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0.1667</c:v>
                </c:pt>
                <c:pt idx="1">
                  <c:v>0.2033</c:v>
                </c:pt>
                <c:pt idx="2">
                  <c:v>0.139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0.1291</c:v>
                </c:pt>
                <c:pt idx="2">
                  <c:v>0.1887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0.0856</c:v>
                </c:pt>
                <c:pt idx="2">
                  <c:v>0.0744</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0.1667</c:v>
                </c:pt>
                <c:pt idx="1">
                  <c:v>0.1934</c:v>
                </c:pt>
                <c:pt idx="2">
                  <c:v>0.1989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0.4365</c:v>
                </c:pt>
                <c:pt idx="2">
                  <c:v>0.4697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0.1667</c:v>
                </c:pt>
                <c:pt idx="1">
                  <c:v>0.2348</c:v>
                </c:pt>
                <c:pt idx="2">
                  <c:v>0.1934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0.1667</c:v>
                </c:pt>
                <c:pt idx="1">
                  <c:v>0.0497</c:v>
                </c:pt>
                <c:pt idx="2">
                  <c:v>0.0636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0.0442</c:v>
                </c:pt>
                <c:pt idx="2">
                  <c:v>0.0591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0.5</c:v>
                </c:pt>
                <c:pt idx="1">
                  <c:v>0.1796</c:v>
                </c:pt>
                <c:pt idx="2">
                  <c:v>0.1724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0.1667</c:v>
                </c:pt>
                <c:pt idx="1">
                  <c:v>0.4669</c:v>
                </c:pt>
                <c:pt idx="2">
                  <c:v>0.526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0.1667</c:v>
                </c:pt>
                <c:pt idx="1">
                  <c:v>0.2707</c:v>
                </c:pt>
                <c:pt idx="2">
                  <c:v>0.2081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0.1667</c:v>
                </c:pt>
                <c:pt idx="1">
                  <c:v>0.0387</c:v>
                </c:pt>
                <c:pt idx="2">
                  <c:v>0.0346</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0.0833</c:v>
                </c:pt>
                <c:pt idx="2">
                  <c:v>0.0587</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0.1667</c:v>
                </c:pt>
                <c:pt idx="1">
                  <c:v>0.1361</c:v>
                </c:pt>
                <c:pt idx="2">
                  <c:v>0.1138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0.3278</c:v>
                </c:pt>
                <c:pt idx="2">
                  <c:v>0.3509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0.3361</c:v>
                </c:pt>
                <c:pt idx="2">
                  <c:v>0.3612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0.1167</c:v>
                </c:pt>
                <c:pt idx="2">
                  <c:v>0.1154</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0.0359</c:v>
                </c:pt>
                <c:pt idx="2">
                  <c:v>0.032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0.0939</c:v>
                </c:pt>
                <c:pt idx="2">
                  <c:v>0.0941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0.3508</c:v>
                </c:pt>
                <c:pt idx="2">
                  <c:v>0.3749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0.489</c:v>
                </c:pt>
                <c:pt idx="2">
                  <c:v>0.4566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0.0304</c:v>
                </c:pt>
                <c:pt idx="2">
                  <c:v>0.0423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0.0613</c:v>
                </c:pt>
                <c:pt idx="2">
                  <c:v>0.0483</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0.1667</c:v>
                </c:pt>
                <c:pt idx="1">
                  <c:v>0.0919</c:v>
                </c:pt>
                <c:pt idx="2">
                  <c:v>0.0946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0.376</c:v>
                </c:pt>
                <c:pt idx="2">
                  <c:v>0.3863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0.3333</c:v>
                </c:pt>
                <c:pt idx="1">
                  <c:v>0.4513</c:v>
                </c:pt>
                <c:pt idx="2">
                  <c:v>0.4356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0.0195</c:v>
                </c:pt>
                <c:pt idx="2">
                  <c:v>0.0352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0.2061</c:v>
                </c:pt>
                <c:pt idx="2">
                  <c:v>0.1611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0.1667</c:v>
                </c:pt>
                <c:pt idx="1">
                  <c:v>0.2061</c:v>
                </c:pt>
                <c:pt idx="2">
                  <c:v>0.1774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0.234</c:v>
                </c:pt>
                <c:pt idx="2">
                  <c:v>0.2943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0.3333</c:v>
                </c:pt>
                <c:pt idx="1">
                  <c:v>0.3008</c:v>
                </c:pt>
                <c:pt idx="2">
                  <c:v>0.2994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0.1667</c:v>
                </c:pt>
                <c:pt idx="1">
                  <c:v>0.0529</c:v>
                </c:pt>
                <c:pt idx="2">
                  <c:v>0.0679</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0.0639</c:v>
                </c:pt>
                <c:pt idx="2">
                  <c:v>0.0528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0.1778</c:v>
                </c:pt>
                <c:pt idx="2">
                  <c:v>0.1239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0.3472</c:v>
                </c:pt>
                <c:pt idx="2">
                  <c:v>0.3823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0.3222</c:v>
                </c:pt>
                <c:pt idx="2">
                  <c:v>0.3239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0.0889</c:v>
                </c:pt>
                <c:pt idx="2">
                  <c:v>0.1172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0.0391</c:v>
                </c:pt>
                <c:pt idx="2">
                  <c:v>0.0415</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0.1034</c:v>
                </c:pt>
                <c:pt idx="2">
                  <c:v>0.0936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0.6667</c:v>
                </c:pt>
                <c:pt idx="1">
                  <c:v>0.3296</c:v>
                </c:pt>
                <c:pt idx="2">
                  <c:v>0.4136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0.3333</c:v>
                </c:pt>
                <c:pt idx="1">
                  <c:v>0.4916</c:v>
                </c:pt>
                <c:pt idx="2">
                  <c:v>0.41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0.0363</c:v>
                </c:pt>
                <c:pt idx="2">
                  <c:v>0.0413</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0.1285</c:v>
                </c:pt>
                <c:pt idx="2">
                  <c:v>0.0971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0.1425</c:v>
                </c:pt>
                <c:pt idx="2">
                  <c:v>0.145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0.2682</c:v>
                </c:pt>
                <c:pt idx="2">
                  <c:v>0.2965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0.1927</c:v>
                </c:pt>
                <c:pt idx="2">
                  <c:v>0.1994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0.1667</c:v>
                </c:pt>
                <c:pt idx="1">
                  <c:v>0.2682</c:v>
                </c:pt>
                <c:pt idx="2">
                  <c:v>0.2619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0.1667</c:v>
                </c:pt>
                <c:pt idx="1">
                  <c:v>0.1232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0.2605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0.6667</c:v>
                </c:pt>
                <c:pt idx="1">
                  <c:v>0.2969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0.1667</c:v>
                </c:pt>
                <c:pt idx="1">
                  <c:v>0.2717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0.0476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Vendestigens förskola och skola</c:v>
                </c:pt>
              </c:strCache>
            </c:strRef>
          </c:cat>
          <c:val>
            <c:numRef>
              <c:f>Sheet1!$B$2:$B$3</c:f>
              <c:numCache>
                <c:formatCode>General</c:formatCode>
                <c:ptCount val="2"/>
                <c:pt idx="0">
                  <c:v>3.0193</c:v>
                </c:pt>
                <c:pt idx="1">
                  <c:v>2.7273</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3B89-DF40-A9CB-9C51834758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0.3333</c:v>
                </c:pt>
                <c:pt idx="1">
                  <c:v>0.0</c:v>
                </c:pt>
                <c:pt idx="2">
                  <c:v>0.0</c:v>
                </c:pt>
              </c:numCache>
            </c:numRef>
          </c:val>
          <c:extLst>
            <c:ext xmlns:c16="http://schemas.microsoft.com/office/drawing/2014/chart" uri="{C3380CC4-5D6E-409C-BE32-E72D297353CC}">
              <c16:uniqueId val="{00000001-3B89-DF40-A9CB-9C51834758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0.5</c:v>
                </c:pt>
                <c:pt idx="2">
                  <c:v>0.4</c:v>
                </c:pt>
              </c:numCache>
            </c:numRef>
          </c:val>
          <c:extLst>
            <c:ext xmlns:c16="http://schemas.microsoft.com/office/drawing/2014/chart" uri="{C3380CC4-5D6E-409C-BE32-E72D297353CC}">
              <c16:uniqueId val="{00000002-3B89-DF40-A9CB-9C51834758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0.1667</c:v>
                </c:pt>
                <c:pt idx="1">
                  <c:v>0.4</c:v>
                </c:pt>
                <c:pt idx="2">
                  <c:v>0.6</c:v>
                </c:pt>
              </c:numCache>
            </c:numRef>
          </c:val>
          <c:extLst>
            <c:ext xmlns:c16="http://schemas.microsoft.com/office/drawing/2014/chart" uri="{C3380CC4-5D6E-409C-BE32-E72D297353CC}">
              <c16:uniqueId val="{00000003-3B89-DF40-A9CB-9C51834758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0.1</c:v>
                </c:pt>
                <c:pt idx="2">
                  <c:v>0.0</c:v>
                </c:pt>
              </c:numCache>
            </c:numRef>
          </c:val>
          <c:extLst>
            <c:ext xmlns:c16="http://schemas.microsoft.com/office/drawing/2014/chart" uri="{C3380CC4-5D6E-409C-BE32-E72D297353CC}">
              <c16:uniqueId val="{00000004-3B89-DF40-A9CB-9C5183475861}"/>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0.1667</c:v>
                </c:pt>
                <c:pt idx="1">
                  <c:v>0.0</c:v>
                </c:pt>
                <c:pt idx="2">
                  <c:v>0.0</c:v>
                </c:pt>
              </c:numCache>
            </c:numRef>
          </c:val>
          <c:extLst>
            <c:ext xmlns:c16="http://schemas.microsoft.com/office/drawing/2014/chart" uri="{C3380CC4-5D6E-409C-BE32-E72D297353CC}">
              <c16:uniqueId val="{00000000-2A94-0D47-B019-AC5847A7867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0.3333</c:v>
                </c:pt>
                <c:pt idx="1">
                  <c:v>0.3</c:v>
                </c:pt>
                <c:pt idx="2">
                  <c:v>0.0</c:v>
                </c:pt>
              </c:numCache>
            </c:numRef>
          </c:val>
          <c:extLst>
            <c:ext xmlns:c16="http://schemas.microsoft.com/office/drawing/2014/chart" uri="{C3380CC4-5D6E-409C-BE32-E72D297353CC}">
              <c16:uniqueId val="{00000001-2A94-0D47-B019-AC5847A7867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0.2</c:v>
                </c:pt>
                <c:pt idx="2">
                  <c:v>0.4</c:v>
                </c:pt>
              </c:numCache>
            </c:numRef>
          </c:val>
          <c:extLst>
            <c:ext xmlns:c16="http://schemas.microsoft.com/office/drawing/2014/chart" uri="{C3380CC4-5D6E-409C-BE32-E72D297353CC}">
              <c16:uniqueId val="{00000002-2A94-0D47-B019-AC5847A7867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0.1667</c:v>
                </c:pt>
                <c:pt idx="1">
                  <c:v>0.4</c:v>
                </c:pt>
                <c:pt idx="2">
                  <c:v>0.6</c:v>
                </c:pt>
              </c:numCache>
            </c:numRef>
          </c:val>
          <c:extLst>
            <c:ext xmlns:c16="http://schemas.microsoft.com/office/drawing/2014/chart" uri="{C3380CC4-5D6E-409C-BE32-E72D297353CC}">
              <c16:uniqueId val="{00000003-2A94-0D47-B019-AC5847A7867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0.1</c:v>
                </c:pt>
                <c:pt idx="2">
                  <c:v>0.0</c:v>
                </c:pt>
              </c:numCache>
            </c:numRef>
          </c:val>
          <c:extLst>
            <c:ext xmlns:c16="http://schemas.microsoft.com/office/drawing/2014/chart" uri="{C3380CC4-5D6E-409C-BE32-E72D297353CC}">
              <c16:uniqueId val="{00000004-2A94-0D47-B019-AC5847A7867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0.1667</c:v>
                </c:pt>
                <c:pt idx="1">
                  <c:v>0.0</c:v>
                </c:pt>
                <c:pt idx="2">
                  <c:v>0.0</c:v>
                </c:pt>
              </c:numCache>
            </c:numRef>
          </c:val>
          <c:extLst>
            <c:ext xmlns:c16="http://schemas.microsoft.com/office/drawing/2014/chart" uri="{C3380CC4-5D6E-409C-BE32-E72D297353CC}">
              <c16:uniqueId val="{00000000-34B9-CD4A-AA8D-246995E5EDE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0.1667</c:v>
                </c:pt>
                <c:pt idx="1">
                  <c:v>0.4</c:v>
                </c:pt>
                <c:pt idx="2">
                  <c:v>0.0</c:v>
                </c:pt>
              </c:numCache>
            </c:numRef>
          </c:val>
          <c:extLst>
            <c:ext xmlns:c16="http://schemas.microsoft.com/office/drawing/2014/chart" uri="{C3380CC4-5D6E-409C-BE32-E72D297353CC}">
              <c16:uniqueId val="{00000001-34B9-CD4A-AA8D-246995E5EDE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0.2</c:v>
                </c:pt>
                <c:pt idx="2">
                  <c:v>0.4</c:v>
                </c:pt>
              </c:numCache>
            </c:numRef>
          </c:val>
          <c:extLst>
            <c:ext xmlns:c16="http://schemas.microsoft.com/office/drawing/2014/chart" uri="{C3380CC4-5D6E-409C-BE32-E72D297353CC}">
              <c16:uniqueId val="{00000002-34B9-CD4A-AA8D-246995E5EDE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0.1667</c:v>
                </c:pt>
                <c:pt idx="1">
                  <c:v>0.2</c:v>
                </c:pt>
                <c:pt idx="2">
                  <c:v>0.4</c:v>
                </c:pt>
              </c:numCache>
            </c:numRef>
          </c:val>
          <c:extLst>
            <c:ext xmlns:c16="http://schemas.microsoft.com/office/drawing/2014/chart" uri="{C3380CC4-5D6E-409C-BE32-E72D297353CC}">
              <c16:uniqueId val="{00000003-34B9-CD4A-AA8D-246995E5EDE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0.1667</c:v>
                </c:pt>
                <c:pt idx="1">
                  <c:v>0.2</c:v>
                </c:pt>
                <c:pt idx="2">
                  <c:v>0.2</c:v>
                </c:pt>
              </c:numCache>
            </c:numRef>
          </c:val>
          <c:extLst>
            <c:ext xmlns:c16="http://schemas.microsoft.com/office/drawing/2014/chart" uri="{C3380CC4-5D6E-409C-BE32-E72D297353CC}">
              <c16:uniqueId val="{00000004-34B9-CD4A-AA8D-246995E5EDE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0.6667</c:v>
                </c:pt>
                <c:pt idx="1">
                  <c:v>0.6</c:v>
                </c:pt>
                <c:pt idx="2">
                  <c:v>0.6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0.3333</c:v>
                </c:pt>
                <c:pt idx="1">
                  <c:v>0.4</c:v>
                </c:pt>
                <c:pt idx="2">
                  <c:v>0.4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2022</c:v>
                </c:pt>
                <c:pt idx="1">
                  <c:v>2023</c:v>
                </c:pt>
                <c:pt idx="2">
                  <c:v>2024</c:v>
                </c:pt>
              </c:strCache>
            </c:strRef>
          </c:cat>
          <c:val>
            <c:numRef>
              <c:f>Sheet1!$B$2:$B$4</c:f>
              <c:numCache>
                <c:formatCode>General</c:formatCode>
                <c:ptCount val="3"/>
                <c:pt idx="0">
                  <c:v>3.5556</c:v>
                </c:pt>
                <c:pt idx="1">
                  <c:v>3.1176</c:v>
                </c:pt>
                <c:pt idx="2">
                  <c:v>2.7273</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0.1</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0.6667</c:v>
                </c:pt>
                <c:pt idx="1">
                  <c:v>0.5</c:v>
                </c:pt>
                <c:pt idx="2">
                  <c:v>0.6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0.3333</c:v>
                </c:pt>
                <c:pt idx="1">
                  <c:v>0.4</c:v>
                </c:pt>
                <c:pt idx="2">
                  <c:v>0.4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0.1667</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0.3333</c:v>
                </c:pt>
                <c:pt idx="1">
                  <c:v>0.3</c:v>
                </c:pt>
                <c:pt idx="2">
                  <c:v>0.6</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0.3</c:v>
                </c:pt>
                <c:pt idx="2">
                  <c:v>0.4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0.1667</c:v>
                </c:pt>
                <c:pt idx="1">
                  <c:v>0.2</c:v>
                </c:pt>
                <c:pt idx="2">
                  <c:v>0.0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0.2</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0.1667</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0.8333</c:v>
                </c:pt>
                <c:pt idx="1">
                  <c:v>0.7</c:v>
                </c:pt>
                <c:pt idx="2">
                  <c:v>1.0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0.0</c:v>
                </c:pt>
                <c:pt idx="1">
                  <c:v>0.3</c:v>
                </c:pt>
                <c:pt idx="2">
                  <c:v>0.0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0.4</c:v>
                </c:pt>
                <c:pt idx="2">
                  <c:v>0.4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0.5</c:v>
                </c:pt>
                <c:pt idx="2">
                  <c:v>0.6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0.1667</c:v>
                </c:pt>
                <c:pt idx="1">
                  <c:v>0.1</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0.1667</c:v>
                </c:pt>
                <c:pt idx="1">
                  <c:v>0.3</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0.6667</c:v>
                </c:pt>
                <c:pt idx="1">
                  <c:v>0.3</c:v>
                </c:pt>
                <c:pt idx="2">
                  <c:v>0.4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0.0</c:v>
                </c:pt>
                <c:pt idx="1">
                  <c:v>0.3</c:v>
                </c:pt>
                <c:pt idx="2">
                  <c:v>0.6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0.1667</c:v>
                </c:pt>
                <c:pt idx="1">
                  <c:v>0.1</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0.1667</c:v>
                </c:pt>
                <c:pt idx="1">
                  <c:v>0.1</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0.5</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0.5</c:v>
                </c:pt>
                <c:pt idx="2">
                  <c:v>0.6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0.1667</c:v>
                </c:pt>
                <c:pt idx="1">
                  <c:v>0.3</c:v>
                </c:pt>
                <c:pt idx="2">
                  <c:v>0.4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0.1667</c:v>
                </c:pt>
                <c:pt idx="1">
                  <c:v>0.1</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0.5</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0.8</c:v>
                </c:pt>
                <c:pt idx="2">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0.0</c:v>
                </c:pt>
                <c:pt idx="1">
                  <c:v>0.2</c:v>
                </c:pt>
                <c:pt idx="2">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0.1667</c:v>
                </c:pt>
                <c:pt idx="1">
                  <c:v>0.2</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0.6667</c:v>
                </c:pt>
                <c:pt idx="1">
                  <c:v>0.5</c:v>
                </c:pt>
                <c:pt idx="2">
                  <c:v>0.6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0.0</c:v>
                </c:pt>
                <c:pt idx="1">
                  <c:v>0.3</c:v>
                </c:pt>
                <c:pt idx="2">
                  <c:v>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0.1667</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0.2</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0.3</c:v>
                </c:pt>
                <c:pt idx="2">
                  <c:v>0.4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0.6667</c:v>
                </c:pt>
                <c:pt idx="1">
                  <c:v>0.5</c:v>
                </c:pt>
                <c:pt idx="2">
                  <c:v>0.6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0.6667</c:v>
                </c:pt>
                <c:pt idx="1">
                  <c:v>0.7</c:v>
                </c:pt>
                <c:pt idx="2">
                  <c:v>0.6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0.3333</c:v>
                </c:pt>
                <c:pt idx="1">
                  <c:v>0.3</c:v>
                </c:pt>
                <c:pt idx="2">
                  <c:v>0.0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0.1667</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0.1667</c:v>
                </c:pt>
                <c:pt idx="1">
                  <c:v>0.0</c:v>
                </c:pt>
                <c:pt idx="2">
                  <c:v>0.4</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0.6</c:v>
                </c:pt>
                <c:pt idx="2">
                  <c:v>0.2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0.1667</c:v>
                </c:pt>
                <c:pt idx="1">
                  <c:v>0.3</c:v>
                </c:pt>
                <c:pt idx="2">
                  <c:v>0.4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0.1</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0.3</c:v>
                </c:pt>
                <c:pt idx="2">
                  <c:v>0.8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0.7</c:v>
                </c:pt>
                <c:pt idx="2">
                  <c:v>0.0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0.1</c:v>
                </c:pt>
                <c:pt idx="2">
                  <c:v>0.6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0.8333</c:v>
                </c:pt>
                <c:pt idx="1">
                  <c:v>0.6</c:v>
                </c:pt>
                <c:pt idx="2">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0.1667</c:v>
                </c:pt>
                <c:pt idx="1">
                  <c:v>0.1</c:v>
                </c:pt>
                <c:pt idx="2">
                  <c:v>0.2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0.2</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0.1</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0.1667</c:v>
                </c:pt>
                <c:pt idx="1">
                  <c:v>0.2</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0.4</c:v>
                </c:pt>
                <c:pt idx="2">
                  <c:v>0.8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0.1667</c:v>
                </c:pt>
                <c:pt idx="1">
                  <c:v>0.2</c:v>
                </c:pt>
                <c:pt idx="2">
                  <c:v>0.2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0.1667</c:v>
                </c:pt>
                <c:pt idx="1">
                  <c:v>0.1</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0.5</c:v>
                </c:pt>
                <c:pt idx="1">
                  <c:v>0.3</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0.1667</c:v>
                </c:pt>
                <c:pt idx="1">
                  <c:v>0.6</c:v>
                </c:pt>
                <c:pt idx="2">
                  <c:v>1.0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0.1667</c:v>
                </c:pt>
                <c:pt idx="1">
                  <c:v>0.1</c:v>
                </c:pt>
                <c:pt idx="2">
                  <c:v>0.0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0.1667</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0.1667</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0.3</c:v>
                </c:pt>
                <c:pt idx="2">
                  <c:v>0.6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0.6</c:v>
                </c:pt>
                <c:pt idx="2">
                  <c:v>0.4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0.1</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0.1</c:v>
                </c:pt>
                <c:pt idx="2">
                  <c:v>0.4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0.9</c:v>
                </c:pt>
                <c:pt idx="2">
                  <c:v>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0.1667</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0.5</c:v>
                </c:pt>
                <c:pt idx="2">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0.3333</c:v>
                </c:pt>
                <c:pt idx="1">
                  <c:v>0.4</c:v>
                </c:pt>
                <c:pt idx="2">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0.1</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0.1</c:v>
                </c:pt>
                <c:pt idx="2">
                  <c:v>0.2</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0.1667</c:v>
                </c:pt>
                <c:pt idx="1">
                  <c:v>0.3</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0.2</c:v>
                </c:pt>
                <c:pt idx="2">
                  <c:v>0.6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0.3333</c:v>
                </c:pt>
                <c:pt idx="1">
                  <c:v>0.2</c:v>
                </c:pt>
                <c:pt idx="2">
                  <c:v>0.2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0.1667</c:v>
                </c:pt>
                <c:pt idx="1">
                  <c:v>0.2</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0.3</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0.5</c:v>
                </c:pt>
                <c:pt idx="2">
                  <c:v>0.6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0.2</c:v>
                </c:pt>
                <c:pt idx="2">
                  <c:v>0.2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strCache>
            </c:strRef>
          </c:cat>
          <c:val>
            <c:numRef>
              <c:f>Sheet1!$B$2:$B$15</c:f>
              <c:numCache>
                <c:formatCode>General</c:formatCode>
                <c:ptCount val="14"/>
                <c:pt idx="0">
                  <c:v>2.8333</c:v>
                </c:pt>
                <c:pt idx="1">
                  <c:v>2.6</c:v>
                </c:pt>
                <c:pt idx="2">
                  <c:v>2.5</c:v>
                </c:pt>
                <c:pt idx="4">
                  <c:v>2.8333</c:v>
                </c:pt>
                <c:pt idx="5">
                  <c:v>3.3333</c:v>
                </c:pt>
                <c:pt idx="6">
                  <c:v>2.5</c:v>
                </c:pt>
                <c:pt idx="7">
                  <c:v>3.3333</c:v>
                </c:pt>
                <c:pt idx="8">
                  <c:v>2.5</c:v>
                </c:pt>
                <c:pt idx="9">
                  <c:v>3.6</c:v>
                </c:pt>
                <c:pt idx="10">
                  <c:v>2.8</c:v>
                </c:pt>
                <c:pt idx="11">
                  <c:v>2.2</c:v>
                </c:pt>
                <c:pt idx="12">
                  <c:v>2.8</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strCache>
            </c:strRef>
          </c:cat>
          <c:val>
            <c:numRef>
              <c:f>Sheet1!$C$2:$C$15</c:f>
              <c:numCache>
                <c:formatCode>General</c:formatCode>
                <c:ptCount val="14"/>
                <c:pt idx="0">
                  <c:v>3.4444</c:v>
                </c:pt>
                <c:pt idx="1">
                  <c:v>2.75</c:v>
                </c:pt>
                <c:pt idx="2">
                  <c:v>3.1111</c:v>
                </c:pt>
                <c:pt idx="4">
                  <c:v>3.3</c:v>
                </c:pt>
                <c:pt idx="5">
                  <c:v>3.3</c:v>
                </c:pt>
                <c:pt idx="6">
                  <c:v>2.875</c:v>
                </c:pt>
                <c:pt idx="7">
                  <c:v>3.4</c:v>
                </c:pt>
                <c:pt idx="8">
                  <c:v>3.2</c:v>
                </c:pt>
                <c:pt idx="9">
                  <c:v>3.5556</c:v>
                </c:pt>
                <c:pt idx="10">
                  <c:v>3.0</c:v>
                </c:pt>
                <c:pt idx="11">
                  <c:v>3.1111</c:v>
                </c:pt>
                <c:pt idx="12">
                  <c:v>3.1</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strCache>
            </c:strRef>
          </c:cat>
          <c:val>
            <c:numRef>
              <c:f>Sheet1!$D$2:$D$15</c:f>
              <c:numCache>
                <c:formatCode>General</c:formatCode>
                <c:ptCount val="14"/>
                <c:pt idx="0">
                  <c:v>3.6</c:v>
                </c:pt>
                <c:pt idx="1">
                  <c:v>3.5</c:v>
                </c:pt>
                <c:pt idx="2">
                  <c:v>3.6</c:v>
                </c:pt>
                <c:pt idx="4">
                  <c:v>3.0</c:v>
                </c:pt>
                <c:pt idx="5">
                  <c:v>3.4</c:v>
                </c:pt>
                <c:pt idx="6">
                  <c:v>2.4</c:v>
                </c:pt>
                <c:pt idx="7">
                  <c:v>3.4</c:v>
                </c:pt>
                <c:pt idx="8">
                  <c:v>3.8</c:v>
                </c:pt>
                <c:pt idx="9">
                  <c:v>3.6</c:v>
                </c:pt>
                <c:pt idx="10">
                  <c:v>3.6</c:v>
                </c:pt>
                <c:pt idx="11">
                  <c:v>3.4</c:v>
                </c:pt>
                <c:pt idx="12">
                  <c:v>3.4</c:v>
                </c:pt>
              </c:numCache>
            </c:numRef>
          </c:val>
          <c:extLst>
            <c:ext xmlns:c16="http://schemas.microsoft.com/office/drawing/2014/chart" uri="{C3380CC4-5D6E-409C-BE32-E72D297353CC}">
              <c16:uniqueId val="{00000032-46B7-8946-99C7-0AFAA3A0079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0.6667</c:v>
                </c:pt>
                <c:pt idx="1">
                  <c:v>0.6</c:v>
                </c:pt>
                <c:pt idx="2">
                  <c:v>0.4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0.3333</c:v>
                </c:pt>
                <c:pt idx="1">
                  <c:v>0.4</c:v>
                </c:pt>
                <c:pt idx="2">
                  <c:v>0.6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0.1</c:v>
                </c:pt>
                <c:pt idx="2">
                  <c:v>0.2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0.3</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0.6</c:v>
                </c:pt>
                <c:pt idx="2">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0.1667</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2024-03-19</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11</a:t>
            </a:fld>
            <a:endParaRPr lang="sv-SE" altLang="en-SE" sz="1200">
              <a:latin typeface="Calibri" panose="020F0502020204030204" pitchFamily="34" charset="0"/>
            </a:endParaRPr>
          </a:p>
        </p:txBody>
      </p:sp>
    </p:spTree>
    <p:extLst>
      <p:ext uri="{BB962C8B-B14F-4D97-AF65-F5344CB8AC3E}">
        <p14:creationId xmlns:p14="http://schemas.microsoft.com/office/powerpoint/2010/main" val="389262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13</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4502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14</a:t>
            </a:fld>
            <a:endParaRPr lang="sv-SE" altLang="en-SE"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15</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17</a:t>
            </a:fld>
            <a:endParaRPr lang="sv-SE" altLang="en-SE" sz="1200">
              <a:latin typeface="Calibri" panose="020F0502020204030204" pitchFamily="34" charset="0"/>
            </a:endParaRPr>
          </a:p>
        </p:txBody>
      </p:sp>
    </p:spTree>
    <p:extLst>
      <p:ext uri="{BB962C8B-B14F-4D97-AF65-F5344CB8AC3E}">
        <p14:creationId xmlns:p14="http://schemas.microsoft.com/office/powerpoint/2010/main" val="261351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18</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a:t>
            </a:fld>
            <a:endParaRPr lang="sv-SE"/>
          </a:p>
        </p:txBody>
      </p:sp>
    </p:spTree>
    <p:extLst>
      <p:ext uri="{BB962C8B-B14F-4D97-AF65-F5344CB8AC3E}">
        <p14:creationId xmlns:p14="http://schemas.microsoft.com/office/powerpoint/2010/main" val="1728900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8</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50056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9.xml"/><Relationship Id="rId4" Type="http://schemas.openxmlformats.org/officeDocument/2006/relationships/chart" Target="../charts/chart20.xml"/><Relationship Id="rId5" Type="http://schemas.openxmlformats.org/officeDocument/2006/relationships/chart" Target="../charts/char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22.xml"/><Relationship Id="rId4" Type="http://schemas.openxmlformats.org/officeDocument/2006/relationships/chart" Target="../charts/chart23.xml"/><Relationship Id="rId5" Type="http://schemas.openxmlformats.org/officeDocument/2006/relationships/chart" Target="../charts/chart24.xml"/><Relationship Id="rId6" Type="http://schemas.openxmlformats.org/officeDocument/2006/relationships/chart" Target="../charts/char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6.xml"/><Relationship Id="rId4" Type="http://schemas.openxmlformats.org/officeDocument/2006/relationships/chart" Target="../charts/chart27.xml"/><Relationship Id="rId5" Type="http://schemas.openxmlformats.org/officeDocument/2006/relationships/chart" Target="../charts/chart28.xml"/><Relationship Id="rId6" Type="http://schemas.openxmlformats.org/officeDocument/2006/relationships/chart" Target="../charts/char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chart" Target="../charts/char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31.xml"/><Relationship Id="rId4" Type="http://schemas.openxmlformats.org/officeDocument/2006/relationships/chart" Target="../charts/chart32.xml"/><Relationship Id="rId5" Type="http://schemas.openxmlformats.org/officeDocument/2006/relationships/chart" Target="../charts/chart33.xml"/><Relationship Id="rId6" Type="http://schemas.openxmlformats.org/officeDocument/2006/relationships/chart" Target="../charts/char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chart" Target="../charts/char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chart" Target="../charts/char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43.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5.xml"/><Relationship Id="rId4" Type="http://schemas.openxmlformats.org/officeDocument/2006/relationships/chart" Target="../charts/chart56.xml"/><Relationship Id="rId5" Type="http://schemas.openxmlformats.org/officeDocument/2006/relationships/chart" Target="../charts/chart57.xml"/><Relationship Id="rId6" Type="http://schemas.openxmlformats.org/officeDocument/2006/relationships/chart" Target="../charts/char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chart" Target="../charts/chart66.xml"/><Relationship Id="rId4" Type="http://schemas.openxmlformats.org/officeDocument/2006/relationships/chart" Target="../charts/chart67.xml"/><Relationship Id="rId5" Type="http://schemas.openxmlformats.org/officeDocument/2006/relationships/chart" Target="../charts/char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chart" Target="../charts/chart73.xml"/><Relationship Id="rId4" Type="http://schemas.openxmlformats.org/officeDocument/2006/relationships/chart" Target="../charts/chart74.xml"/><Relationship Id="rId5" Type="http://schemas.openxmlformats.org/officeDocument/2006/relationships/chart" Target="../charts/chart75.xml"/><Relationship Id="rId6" Type="http://schemas.openxmlformats.org/officeDocument/2006/relationships/chart" Target="../charts/chart7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chart" Target="../charts/chart7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chart" Target="../charts/chart78.xml"/><Relationship Id="rId4" Type="http://schemas.openxmlformats.org/officeDocument/2006/relationships/chart" Target="../charts/chart79.xml"/><Relationship Id="rId5" Type="http://schemas.openxmlformats.org/officeDocument/2006/relationships/chart" Target="../charts/chart80.xml"/><Relationship Id="rId6" Type="http://schemas.openxmlformats.org/officeDocument/2006/relationships/chart" Target="../charts/char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chart" Target="../charts/chart8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87.xml"/><Relationship Id="rId4" Type="http://schemas.openxmlformats.org/officeDocument/2006/relationships/chart" Target="../charts/chart88.xml"/><Relationship Id="rId5" Type="http://schemas.openxmlformats.org/officeDocument/2006/relationships/chart" Target="../charts/chart8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90.xml"/><Relationship Id="rId4" Type="http://schemas.openxmlformats.org/officeDocument/2006/relationships/chart" Target="../charts/chart9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102.xml"/><Relationship Id="rId4" Type="http://schemas.openxmlformats.org/officeDocument/2006/relationships/chart" Target="../charts/chart103.xml"/><Relationship Id="rId5" Type="http://schemas.openxmlformats.org/officeDocument/2006/relationships/chart" Target="../charts/chart104.xml"/><Relationship Id="rId6" Type="http://schemas.openxmlformats.org/officeDocument/2006/relationships/chart" Target="../charts/chart1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chart" Target="../charts/chart113.xml"/><Relationship Id="rId4" Type="http://schemas.openxmlformats.org/officeDocument/2006/relationships/chart" Target="../charts/chart114.xml"/><Relationship Id="rId5" Type="http://schemas.openxmlformats.org/officeDocument/2006/relationships/chart" Target="../charts/chart1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20.xml"/><Relationship Id="rId4" Type="http://schemas.openxmlformats.org/officeDocument/2006/relationships/chart" Target="../charts/chart121.xml"/><Relationship Id="rId5" Type="http://schemas.openxmlformats.org/officeDocument/2006/relationships/chart" Target="../charts/chart122.xml"/><Relationship Id="rId6" Type="http://schemas.openxmlformats.org/officeDocument/2006/relationships/chart" Target="../charts/chart1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chart" Target="../charts/chart1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chart" Target="../charts/chart125.xml"/><Relationship Id="rId4" Type="http://schemas.openxmlformats.org/officeDocument/2006/relationships/chart" Target="../charts/chart126.xml"/><Relationship Id="rId5" Type="http://schemas.openxmlformats.org/officeDocument/2006/relationships/chart" Target="../charts/chart127.xml"/><Relationship Id="rId6" Type="http://schemas.openxmlformats.org/officeDocument/2006/relationships/chart" Target="../charts/chart1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chart" Target="../charts/chart1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34.xml"/><Relationship Id="rId4" Type="http://schemas.openxmlformats.org/officeDocument/2006/relationships/chart" Target="../charts/chart135.xml"/><Relationship Id="rId5" Type="http://schemas.openxmlformats.org/officeDocument/2006/relationships/chart" Target="../charts/chart1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7.xml"/><Relationship Id="rId4" Type="http://schemas.openxmlformats.org/officeDocument/2006/relationships/chart" Target="../charts/chart1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9.xml"/><Relationship Id="rId4" Type="http://schemas.openxmlformats.org/officeDocument/2006/relationships/chart" Target="../charts/chart150.xml"/><Relationship Id="rId5" Type="http://schemas.openxmlformats.org/officeDocument/2006/relationships/chart" Target="../charts/chart151.xml"/><Relationship Id="rId6" Type="http://schemas.openxmlformats.org/officeDocument/2006/relationships/chart" Target="../charts/chart1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6.xml"/><Relationship Id="rId6" Type="http://schemas.openxmlformats.org/officeDocument/2006/relationships/chart" Target="../charts/chart7.xml"/><Relationship Id="rId7" Type="http://schemas.openxmlformats.org/officeDocument/2006/relationships/chart" Target="../charts/char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 Id="rId4" Type="http://schemas.openxmlformats.org/officeDocument/2006/relationships/image" Target="../media/image10.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2024</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Årskurs 6</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Elever</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Vendestigens förskola och skola</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895608632"/>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3,45</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
            </a:r>
          </a:p>
        </p:txBody>
      </p:sp>
      <p:pic>
        <p:nvPicPr>
          <p:cNvPr id="6" name="Bildobjekt 5" descr="En bild som visar text, Teckensnitt, vit, design&#10;&#10;Automatiskt genererad beskrivning">
            <a:extLst>
              <a:ext uri="{FF2B5EF4-FFF2-40B4-BE49-F238E27FC236}">
                <a16:creationId xmlns:a16="http://schemas.microsoft.com/office/drawing/2014/main" id="{D35A2DE6-CA10-7845-DF18-7E8E2048FCF8}"/>
              </a:ext>
            </a:extLst>
          </p:cNvPr>
          <p:cNvPicPr>
            <a:picLocks noChangeAspect="1"/>
          </p:cNvPicPr>
          <p:nvPr/>
        </p:nvPicPr>
        <p:blipFill>
          <a:blip r:embed="rId4"/>
          <a:stretch>
            <a:fillRect/>
          </a:stretch>
        </p:blipFill>
        <p:spPr>
          <a:xfrm>
            <a:off x="7728261" y="1932607"/>
            <a:ext cx="572400" cy="726756"/>
          </a:xfrm>
          <a:prstGeom prst="rect">
            <a:avLst/>
          </a:prstGeom>
        </p:spPr>
      </p:pic>
    </p:spTree>
    <p:extLst>
      <p:ext uri="{BB962C8B-B14F-4D97-AF65-F5344CB8AC3E}">
        <p14:creationId xmlns:p14="http://schemas.microsoft.com/office/powerpoint/2010/main" val="244108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242843093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2,83</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6" name="textruta 5">
            <a:extLst>
              <a:ext uri="{FF2B5EF4-FFF2-40B4-BE49-F238E27FC236}">
                <a16:creationId xmlns:a16="http://schemas.microsoft.com/office/drawing/2014/main" id="{770DC2BC-FE3D-E44B-F618-BAD7812D0C0F}"/>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9" name="textruta 8">
            <a:extLst>
              <a:ext uri="{FF2B5EF4-FFF2-40B4-BE49-F238E27FC236}">
                <a16:creationId xmlns:a16="http://schemas.microsoft.com/office/drawing/2014/main" id="{5FC63EBB-51AF-C839-5E38-BAA883B7BD58}"/>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0" name="Rak pil 9">
            <a:extLst>
              <a:ext uri="{FF2B5EF4-FFF2-40B4-BE49-F238E27FC236}">
                <a16:creationId xmlns:a16="http://schemas.microsoft.com/office/drawing/2014/main" id="{A53779C2-8BD8-A608-1029-D65A7568DA0E}"/>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ktangel med rundade hörn 10">
            <a:extLst>
              <a:ext uri="{FF2B5EF4-FFF2-40B4-BE49-F238E27FC236}">
                <a16:creationId xmlns:a16="http://schemas.microsoft.com/office/drawing/2014/main" id="{2B152830-8555-5490-BC51-F669DDA4E6F2}"/>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12" name="Bildobjekt 11" descr="En bild som visar text, Teckensnitt, vit, design&#10;&#10;Automatiskt genererad beskrivning">
            <a:extLst>
              <a:ext uri="{FF2B5EF4-FFF2-40B4-BE49-F238E27FC236}">
                <a16:creationId xmlns:a16="http://schemas.microsoft.com/office/drawing/2014/main" id="{CF83E01B-1090-28A5-CB8C-44D6A18226D1}"/>
              </a:ext>
            </a:extLst>
          </p:cNvPr>
          <p:cNvPicPr>
            <a:picLocks noChangeAspect="1"/>
          </p:cNvPicPr>
          <p:nvPr/>
        </p:nvPicPr>
        <p:blipFill>
          <a:blip r:embed="rId4"/>
          <a:stretch>
            <a:fillRect/>
          </a:stretch>
        </p:blipFill>
        <p:spPr>
          <a:xfrm>
            <a:off x="7728261" y="1932607"/>
            <a:ext cx="572400" cy="726756"/>
          </a:xfrm>
          <a:prstGeom prst="rect">
            <a:avLst/>
          </a:prstGeom>
        </p:spPr>
      </p:pic>
    </p:spTree>
    <p:extLst>
      <p:ext uri="{BB962C8B-B14F-4D97-AF65-F5344CB8AC3E}">
        <p14:creationId xmlns:p14="http://schemas.microsoft.com/office/powerpoint/2010/main" val="234865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Vendestigens förskola och skola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2099091860"/>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791922494"/>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880209980"/>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77684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1712176900"/>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1077027831"/>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min skola till en kompis</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65 %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64 %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76 %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gör lektionerna intressanta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gör mig så nyfiken att jag får lust att lära mig mer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i skolarbetet om jag behöver det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44 %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51 %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66 %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66 %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vad jag ska kunna för att nå de betyg jag vill i de olika ämnena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förväntar sig att jag ska nå betyget E eller högre i alla ämnen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veta hur det går för mig i skolarbetet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52552467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2738996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79361264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17 %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61 %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64 %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vad jag ska göra för att förbättra mina resultat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4188535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65 %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66 %</a:t>
            </a:r>
            <a:endParaRPr sz="1000">
              <a:solidFill>
                <a:schemeClr val="bg1">
                  <a:lumMod val="85000"/>
                  <a:lumOff val="15000"/>
                </a:schemeClr>
              </a:solidFill>
            </a:endParaRPr>
          </a:p>
        </p:txBody>
      </p:sp>
    </p:spTree>
    <p:extLst>
      <p:ext uri="{BB962C8B-B14F-4D97-AF65-F5344CB8AC3E}">
        <p14:creationId xmlns:p14="http://schemas.microsoft.com/office/powerpoint/2010/main" val="2285571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tar ansvar för mitt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tar hänsyn till elevernas åsikter</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417820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65651405"/>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46 %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46 %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45384056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68 %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66 %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utvärderar undervisningen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23993928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55 %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61 %</a:t>
            </a:r>
            <a:endParaRPr sz="1000">
              <a:solidFill>
                <a:schemeClr val="bg1">
                  <a:lumMod val="85000"/>
                  <a:lumOff val="15000"/>
                </a:schemeClr>
              </a:solidFill>
            </a:endParaRPr>
          </a:p>
        </p:txBody>
      </p:sp>
    </p:spTree>
    <p:extLst>
      <p:ext uri="{BB962C8B-B14F-4D97-AF65-F5344CB8AC3E}">
        <p14:creationId xmlns:p14="http://schemas.microsoft.com/office/powerpoint/2010/main" val="258747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fokusera på skolarbetet under lektionerna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mot kränkande handlingar som till exempel mobbning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66 %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33 %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74 %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66 %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ingriper de vuxna om någon elev behandlas illa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Flickor och pojkar behandlas lika av lärarna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825931513"/>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45329300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59 %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53 %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487089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Tree>
    <p:extLst>
      <p:ext uri="{BB962C8B-B14F-4D97-AF65-F5344CB8AC3E}">
        <p14:creationId xmlns:p14="http://schemas.microsoft.com/office/powerpoint/2010/main" val="670567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Rektor lyssnar till vad eleverna tycker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80413842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46 %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Vendestigens förskola och skola årskurs 6 inkom 6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100 %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2024 års undersökning inbjöds drygt 55 300 elever och föräldrar från 565 förskolor och skolor att delta.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Värmdö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22 januari och den 18 februari 2024.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anpassad grundskola och anpassad gymnasieskola.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a:t>
            </a:r>
            <a:r>
              <a:rPr lang="sv-SE" sz="1200" dirty="0">
                <a:solidFill>
                  <a:schemeClr val="bg1"/>
                </a:solidFill>
                <a:latin typeface="+mn-lt"/>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stressad över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89215999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57 %</a:t>
            </a:r>
            <a:endParaRPr sz="10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9" name="textruta 28">
            <a:extLst>
              <a:ext uri="{FF2B5EF4-FFF2-40B4-BE49-F238E27FC236}">
                <a16:creationId xmlns:a16="http://schemas.microsoft.com/office/drawing/2014/main" id="{367D04B2-5519-AC89-9405-10DC038FA6B5}"/>
              </a:ext>
            </a:extLst>
          </p:cNvPr>
          <p:cNvSpPr txBox="1"/>
          <p:nvPr/>
        </p:nvSpPr>
        <p:spPr>
          <a:xfrm>
            <a:off x="478316" y="12423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30" name="Diagram 29">
            <a:extLst>
              <a:ext uri="{FF2B5EF4-FFF2-40B4-BE49-F238E27FC236}">
                <a16:creationId xmlns:a16="http://schemas.microsoft.com/office/drawing/2014/main" id="{D84B43A0-317E-FFA4-648E-DC906D0A3318}"/>
              </a:ext>
            </a:extLst>
          </p:cNvPr>
          <p:cNvGraphicFramePr/>
          <p:nvPr/>
        </p:nvGraphicFramePr>
        <p:xfrm>
          <a:off x="460614" y="17443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ruta 1">
            <a:extLst>
              <a:ext uri="{FF2B5EF4-FFF2-40B4-BE49-F238E27FC236}">
                <a16:creationId xmlns:a16="http://schemas.microsoft.com/office/drawing/2014/main" id="{C5F0A382-B77B-1437-4D74-EA3AF56CAF67}"/>
              </a:ext>
            </a:extLst>
          </p:cNvPr>
          <p:cNvSpPr txBox="1"/>
          <p:nvPr/>
        </p:nvSpPr>
        <p:spPr>
          <a:xfrm>
            <a:off x="523177" y="17443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graphicFrame>
        <p:nvGraphicFramePr>
          <p:cNvPr id="32" name="Diagram 31">
            <a:extLst>
              <a:ext uri="{FF2B5EF4-FFF2-40B4-BE49-F238E27FC236}">
                <a16:creationId xmlns:a16="http://schemas.microsoft.com/office/drawing/2014/main" id="{F19CEB54-02D3-D2F6-2401-2FAD0BABF018}"/>
              </a:ext>
            </a:extLst>
          </p:cNvPr>
          <p:cNvGraphicFramePr/>
          <p:nvPr/>
        </p:nvGraphicFramePr>
        <p:xfrm>
          <a:off x="460614" y="48589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9FCCCCB5-0E55-05E7-EC24-17470871AFBF}"/>
              </a:ext>
            </a:extLst>
          </p:cNvPr>
          <p:cNvGraphicFramePr/>
          <p:nvPr/>
        </p:nvGraphicFramePr>
        <p:xfrm>
          <a:off x="460614" y="33016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ruta 1">
            <a:extLst>
              <a:ext uri="{FF2B5EF4-FFF2-40B4-BE49-F238E27FC236}">
                <a16:creationId xmlns:a16="http://schemas.microsoft.com/office/drawing/2014/main" id="{E2CCB7EE-9913-6F0F-3A1B-3ED1284CDB5A}"/>
              </a:ext>
            </a:extLst>
          </p:cNvPr>
          <p:cNvSpPr txBox="1"/>
          <p:nvPr/>
        </p:nvSpPr>
        <p:spPr>
          <a:xfrm>
            <a:off x="9576000" y="20424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5" name="textruta 2">
            <a:extLst>
              <a:ext uri="{FF2B5EF4-FFF2-40B4-BE49-F238E27FC236}">
                <a16:creationId xmlns:a16="http://schemas.microsoft.com/office/drawing/2014/main" id="{D0F05EC3-FF19-E904-55DE-FAB9C6A8E6B8}"/>
              </a:ext>
            </a:extLst>
          </p:cNvPr>
          <p:cNvSpPr txBox="1"/>
          <p:nvPr/>
        </p:nvSpPr>
        <p:spPr>
          <a:xfrm>
            <a:off x="9576000" y="26589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3">
            <a:extLst>
              <a:ext uri="{FF2B5EF4-FFF2-40B4-BE49-F238E27FC236}">
                <a16:creationId xmlns:a16="http://schemas.microsoft.com/office/drawing/2014/main" id="{8A0BBBCD-B742-2D6A-6B75-DE6620E15402}"/>
              </a:ext>
            </a:extLst>
          </p:cNvPr>
          <p:cNvSpPr txBox="1"/>
          <p:nvPr/>
        </p:nvSpPr>
        <p:spPr>
          <a:xfrm>
            <a:off x="9576000" y="23679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7" name="textruta 4">
            <a:extLst>
              <a:ext uri="{FF2B5EF4-FFF2-40B4-BE49-F238E27FC236}">
                <a16:creationId xmlns:a16="http://schemas.microsoft.com/office/drawing/2014/main" id="{5D99E4FB-EAB8-B8C1-ABAE-E5B2254A42A7}"/>
              </a:ext>
            </a:extLst>
          </p:cNvPr>
          <p:cNvSpPr txBox="1"/>
          <p:nvPr/>
        </p:nvSpPr>
        <p:spPr>
          <a:xfrm>
            <a:off x="523177" y="33233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min skola till en kompis</a:t>
            </a:r>
            <a:endParaRPr b="1">
              <a:solidFill>
                <a:schemeClr val="bg1"/>
              </a:solidFill>
            </a:endParaRPr>
          </a:p>
        </p:txBody>
      </p:sp>
      <p:sp>
        <p:nvSpPr>
          <p:cNvPr id="38" name="textruta 4">
            <a:extLst>
              <a:ext uri="{FF2B5EF4-FFF2-40B4-BE49-F238E27FC236}">
                <a16:creationId xmlns:a16="http://schemas.microsoft.com/office/drawing/2014/main" id="{13600940-7678-862F-14C7-06BB2B1B0A04}"/>
              </a:ext>
            </a:extLst>
          </p:cNvPr>
          <p:cNvSpPr txBox="1"/>
          <p:nvPr/>
        </p:nvSpPr>
        <p:spPr>
          <a:xfrm>
            <a:off x="523177" y="48556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går på den skola som jag vill</a:t>
            </a:r>
            <a:endParaRPr b="1">
              <a:solidFill>
                <a:schemeClr val="bg1"/>
              </a:solidFill>
            </a:endParaRPr>
          </a:p>
        </p:txBody>
      </p:sp>
      <p:sp>
        <p:nvSpPr>
          <p:cNvPr id="39" name="textruta 38">
            <a:extLst>
              <a:ext uri="{FF2B5EF4-FFF2-40B4-BE49-F238E27FC236}">
                <a16:creationId xmlns:a16="http://schemas.microsoft.com/office/drawing/2014/main" id="{130871C5-F167-4614-8CB7-55291F5D18D7}"/>
              </a:ext>
            </a:extLst>
          </p:cNvPr>
          <p:cNvSpPr txBox="1"/>
          <p:nvPr/>
        </p:nvSpPr>
        <p:spPr>
          <a:xfrm>
            <a:off x="9641596" y="15123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80E6B8F1-F697-7426-5164-0B6896BD8BB8}"/>
              </a:ext>
            </a:extLst>
          </p:cNvPr>
          <p:cNvSpPr txBox="1"/>
          <p:nvPr/>
        </p:nvSpPr>
        <p:spPr>
          <a:xfrm>
            <a:off x="9576000" y="35830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0243B2EF-45BC-88F6-80C6-E7439782213B}"/>
              </a:ext>
            </a:extLst>
          </p:cNvPr>
          <p:cNvSpPr txBox="1"/>
          <p:nvPr/>
        </p:nvSpPr>
        <p:spPr>
          <a:xfrm>
            <a:off x="9576000" y="41996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72842F7-47C5-A658-F0EA-526235960A4C}"/>
              </a:ext>
            </a:extLst>
          </p:cNvPr>
          <p:cNvSpPr txBox="1"/>
          <p:nvPr/>
        </p:nvSpPr>
        <p:spPr>
          <a:xfrm>
            <a:off x="9576000" y="39086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43" name="textruta 1">
            <a:extLst>
              <a:ext uri="{FF2B5EF4-FFF2-40B4-BE49-F238E27FC236}">
                <a16:creationId xmlns:a16="http://schemas.microsoft.com/office/drawing/2014/main" id="{D1CA0BEC-42AB-6D20-E1C1-DB41017702CC}"/>
              </a:ext>
            </a:extLst>
          </p:cNvPr>
          <p:cNvSpPr txBox="1"/>
          <p:nvPr/>
        </p:nvSpPr>
        <p:spPr>
          <a:xfrm>
            <a:off x="9576000" y="51462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10A70153-86D7-11E3-19DA-2EF50D2D0EE3}"/>
              </a:ext>
            </a:extLst>
          </p:cNvPr>
          <p:cNvSpPr txBox="1"/>
          <p:nvPr/>
        </p:nvSpPr>
        <p:spPr>
          <a:xfrm>
            <a:off x="9576000" y="57627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3">
            <a:extLst>
              <a:ext uri="{FF2B5EF4-FFF2-40B4-BE49-F238E27FC236}">
                <a16:creationId xmlns:a16="http://schemas.microsoft.com/office/drawing/2014/main" id="{376D7C8D-0A11-18B6-D361-5D413DC46F9F}"/>
              </a:ext>
            </a:extLst>
          </p:cNvPr>
          <p:cNvSpPr txBox="1"/>
          <p:nvPr/>
        </p:nvSpPr>
        <p:spPr>
          <a:xfrm>
            <a:off x="9576000" y="54717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gör lektionerna intressanta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gör mig så nyfiken att jag får lust att lära mig mer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i skolarbetet om jag behöver det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56884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vad jag ska kunna för att nå de betyg jag vill i de olika ämnena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förväntar sig att jag ska nå betyget E eller högre i alla ämnen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veta hur det går för mig i skolarbetet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17 %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997319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vad jag ska göra för att förbättra mina resultat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Tree>
    <p:extLst>
      <p:ext uri="{BB962C8B-B14F-4D97-AF65-F5344CB8AC3E}">
        <p14:creationId xmlns:p14="http://schemas.microsoft.com/office/powerpoint/2010/main" val="3340141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tar ansvar för mitt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tar hänsyn till elevernas åsikter</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83518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lägre än år 2023</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94008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100 %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Vendestigens förskola och skola </a:t>
            </a:r>
            <a:r>
              <a:rPr lang="sv-SE" sz="1200" dirty="0">
                <a:solidFill>
                  <a:schemeClr val="bg1"/>
                </a:solidFill>
                <a:latin typeface="+mn-lt"/>
              </a:rPr>
              <a:t>svarade 6 elever och svarsfrekvensen är 100 %. Detta är en hög svarsfrekvens i jämförelse med andra enheter i kommunen. Totalt ingår 1 klasser i resultatet.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Vald insamlingsmetod: talonger</a:t>
            </a:r>
          </a:p>
          <a:p>
            <a:pPr defTabSz="1042873" eaLnBrk="1" fontAlgn="auto" hangingPunct="1">
              <a:spcBef>
                <a:spcPts val="0"/>
              </a:spcBef>
              <a:spcAft>
                <a:spcPts val="0"/>
              </a:spcAft>
              <a:defRPr/>
            </a:pPr>
            <a:endParaRPr lang="sv-SE" sz="14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”Jag tar ansvar för mitt skolarbete" och "Jag är med och bestämmer hur vi ska arbeta med olika skoluppgifter". I dessa frågor instämmer 100 % respektive 100 % av de svarande. Observera att även fler frågor kan ha en lika stor andel instämmande.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elever som svarat på enkäten på </a:t>
            </a:r>
            <a:r>
              <a:rPr lang="sv-SE" sz="1200" dirty="0" err="1">
                <a:solidFill>
                  <a:schemeClr val="bg1"/>
                </a:solidFill>
              </a:rPr>
              <a:t>Vendestigens förskola och skola</a:t>
            </a:r>
            <a:r>
              <a:rPr lang="sv-SE" sz="1200" dirty="0">
                <a:solidFill>
                  <a:schemeClr val="bg1"/>
                </a:solidFill>
              </a:rPr>
              <a:t> är ungefär lika nöjda jämfört med elever i årskurs 6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2023 till 3,12 och år 2024 till 2,73 på en skala 1-4 där 4 är det högsta värdet. Den generella nöjdheten bland de som svarat år 2024 är alltså lägre jämfört med 2023.</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2023 är nöjdheten bland de svarande ungefär på samma nivå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2024</a:t>
                      </a:r>
                    </a:p>
                  </a:txBody>
                  <a:tcPr/>
                </a:tc>
                <a:tc>
                  <a:txBody>
                    <a:bodyPr/>
                    <a:lstStyle/>
                    <a:p>
                      <a:pPr algn="ctr"/>
                      <a:r>
                        <a:rPr lang="sv-SE" sz="1200" dirty="0"/>
                        <a:t>Enheten</a:t>
                      </a:r>
                    </a:p>
                    <a:p>
                      <a:pPr algn="ctr"/>
                      <a:r>
                        <a:rPr lang="sv-SE" sz="1200" dirty="0"/>
                        <a:t>2024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2023</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364</a:t>
                      </a:r>
                    </a:p>
                  </a:txBody>
                  <a:tcPr anchor="ctr"/>
                </a:tc>
                <a:tc>
                  <a:txBody>
                    <a:bodyPr/>
                    <a:lstStyle/>
                    <a:p>
                      <a:pPr algn="ctr"/>
                      <a:r>
                        <a:rPr lang="sv-SE" sz="1200" dirty="0"/>
                        <a:t>6</a:t>
                      </a:r>
                    </a:p>
                  </a:txBody>
                  <a:tcPr anchor="ctr"/>
                </a:tc>
                <a:tc>
                  <a:txBody>
                    <a:bodyPr/>
                    <a:lstStyle/>
                    <a:p>
                      <a:pPr algn="ctr"/>
                      <a:r>
                        <a:rPr lang="sv-SE" sz="1200" dirty="0"/>
                        <a:t>10</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85%</a:t>
                      </a:r>
                    </a:p>
                  </a:txBody>
                  <a:tcPr anchor="ctr"/>
                </a:tc>
                <a:tc>
                  <a:txBody>
                    <a:bodyPr/>
                    <a:lstStyle/>
                    <a:p>
                      <a:pPr algn="ctr"/>
                      <a:r>
                        <a:rPr lang="sv-SE" sz="1200" dirty="0"/>
                        <a:t>100%</a:t>
                      </a:r>
                    </a:p>
                  </a:txBody>
                  <a:tcPr anchor="ctr"/>
                </a:tc>
                <a:tc>
                  <a:txBody>
                    <a:bodyPr/>
                    <a:lstStyle/>
                    <a:p>
                      <a:pPr algn="ctr"/>
                      <a:r>
                        <a:rPr lang="sv-SE" sz="1200" dirty="0"/>
                        <a:t>100%</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utvärderar undervisningen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Tree>
    <p:extLst>
      <p:ext uri="{BB962C8B-B14F-4D97-AF65-F5344CB8AC3E}">
        <p14:creationId xmlns:p14="http://schemas.microsoft.com/office/powerpoint/2010/main" val="3466373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fokusera på skolarbetet under lektionerna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mot kränkande handlingar som till exempel mobbning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33 %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184516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ingriper de vuxna om någon elev behandlas illa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Flickor och pojkar behandlas lika av lärarna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Tree>
    <p:extLst>
      <p:ext uri="{BB962C8B-B14F-4D97-AF65-F5344CB8AC3E}">
        <p14:creationId xmlns:p14="http://schemas.microsoft.com/office/powerpoint/2010/main" val="2351452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Rektor lyssnar till vad eleverna tycker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237264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stressad över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Tree>
    <p:extLst>
      <p:ext uri="{BB962C8B-B14F-4D97-AF65-F5344CB8AC3E}">
        <p14:creationId xmlns:p14="http://schemas.microsoft.com/office/powerpoint/2010/main" val="178086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(årskurs 6)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Vendestigens förskola och skola </a:t>
            </a:r>
            <a:r>
              <a:rPr lang="sv-SE" sz="1200" dirty="0">
                <a:solidFill>
                  <a:schemeClr val="bg1"/>
                </a:solidFill>
                <a:latin typeface="+mn-lt"/>
              </a:rPr>
              <a:t>skiljer mest mot kommunens resultat är ”Övergripande frågor". </a:t>
            </a:r>
          </a:p>
          <a:p>
            <a:r>
              <a:rPr lang="sv-SE" sz="1200" dirty="0">
                <a:solidFill>
                  <a:schemeClr val="bg1"/>
                </a:solidFill>
                <a:latin typeface="+mn-lt"/>
              </a:rPr>
              <a:t>Jämfört med år 2023 är nöjdheten bland de svarande ungefär på samma nivå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72736218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381418083"/>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884649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91415842"/>
              </p:ext>
            </p:extLst>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098744826"/>
              </p:ext>
            </p:extLst>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min skola till en kompis</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gör lektionerna intressanta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gör mig så nyfiken att jag får lust att lära mig mer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i skolarbetet om jag behöver det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8849120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vad jag ska kunna för att nå de betyg jag vill i de olika ämnena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förväntar sig att jag ska nå betyget E eller högre i alla ämnen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veta hur det går för mig i skolarbetet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00319919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354712860"/>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17 %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vad jag ska göra för att förbättra mina resultat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062215798"/>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35216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09087402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6647689"/>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97888817"/>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tar ansvar för mitt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tar hänsyn till elevernas åsikter</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697367438"/>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utvärderar undervisningen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962280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fokusera på skolarbetet under lektionerna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mot kränkande handlingar som till exempel mobbning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33 %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41135780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5333468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959213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ingriper de vuxna om någon elev behandlas illa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Flickor och pojkar behandlas lika av lärarna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12733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988137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Rektor lyssnar till vad eleverna tycker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37996106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stressad över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åk 6</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minskat från år 2023 till år 2024.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2,73</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Redovisas ej, p.g.a. att data inte finns eller att för få svar inkommit</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31553872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extLst>
              <p:ext uri="{D42A27DB-BD31-4B8C-83A1-F6EECF244321}">
                <p14:modId xmlns:p14="http://schemas.microsoft.com/office/powerpoint/2010/main" val="2778017352"/>
              </p:ext>
            </p:extLst>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Vendestigens förskola och skola</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Vendestigens förskola och skola</a:t>
            </a:r>
            <a:r>
              <a:rPr lang="sv-SE" sz="1200" dirty="0">
                <a:solidFill>
                  <a:schemeClr val="bg1"/>
                </a:solidFill>
                <a:latin typeface="+mn-lt"/>
              </a:rPr>
              <a:t>. Resultatet visas för de tre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2,88</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2,65</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01741131"/>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7" name="Bildobjekt 6" descr="En bild som visar text, Teckensnitt, vit, design&#10;&#10;Automatiskt genererad beskrivning">
            <a:extLst>
              <a:ext uri="{FF2B5EF4-FFF2-40B4-BE49-F238E27FC236}">
                <a16:creationId xmlns:a16="http://schemas.microsoft.com/office/drawing/2014/main" id="{45AB810E-73AB-47B7-A2C4-8CA1EB90E1CA}"/>
              </a:ext>
            </a:extLst>
          </p:cNvPr>
          <p:cNvPicPr>
            <a:picLocks noChangeAspect="1"/>
          </p:cNvPicPr>
          <p:nvPr/>
        </p:nvPicPr>
        <p:blipFill>
          <a:blip r:embed="rId4"/>
          <a:stretch>
            <a:fillRect/>
          </a:stretch>
        </p:blipFill>
        <p:spPr>
          <a:xfrm>
            <a:off x="7717425" y="1939779"/>
            <a:ext cx="572400" cy="726756"/>
          </a:xfrm>
          <a:prstGeom prst="rect">
            <a:avLst/>
          </a:prstGeom>
        </p:spPr>
      </p:pic>
      <p:pic>
        <p:nvPicPr>
          <p:cNvPr id="15" name="Bildobjekt 14" descr="En bild som visar text, Teckensnitt, vit, skärmbild&#10;&#10;Automatiskt genererad beskrivning">
            <a:extLst>
              <a:ext uri="{FF2B5EF4-FFF2-40B4-BE49-F238E27FC236}">
                <a16:creationId xmlns:a16="http://schemas.microsoft.com/office/drawing/2014/main" id="{BC686CCC-48E5-29CF-ABCA-4B8F3DD2810A}"/>
              </a:ext>
            </a:extLst>
          </p:cNvPr>
          <p:cNvPicPr>
            <a:picLocks noChangeAspect="1"/>
          </p:cNvPicPr>
          <p:nvPr/>
        </p:nvPicPr>
        <p:blipFill>
          <a:blip r:embed="rId5"/>
          <a:stretch>
            <a:fillRect/>
          </a:stretch>
        </p:blipFill>
        <p:spPr>
          <a:xfrm>
            <a:off x="7717425" y="3514074"/>
            <a:ext cx="608400" cy="762172"/>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3,21</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3,27</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2559902564"/>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8" name="Bildobjekt 7" descr="En bild som visar text, Teckensnitt, design&#10;&#10;Automatiskt genererad beskrivning">
            <a:extLst>
              <a:ext uri="{FF2B5EF4-FFF2-40B4-BE49-F238E27FC236}">
                <a16:creationId xmlns:a16="http://schemas.microsoft.com/office/drawing/2014/main" id="{2A12D51B-F77B-DA70-E3B9-F70BA6BEAD78}"/>
              </a:ext>
            </a:extLst>
          </p:cNvPr>
          <p:cNvPicPr>
            <a:picLocks noChangeAspect="1"/>
          </p:cNvPicPr>
          <p:nvPr/>
        </p:nvPicPr>
        <p:blipFill>
          <a:blip r:embed="rId4"/>
          <a:stretch>
            <a:fillRect/>
          </a:stretch>
        </p:blipFill>
        <p:spPr>
          <a:xfrm>
            <a:off x="7715790" y="1930092"/>
            <a:ext cx="597343" cy="727200"/>
          </a:xfrm>
          <a:prstGeom prst="rect">
            <a:avLst/>
          </a:prstGeom>
        </p:spPr>
      </p:pic>
      <p:pic>
        <p:nvPicPr>
          <p:cNvPr id="9" name="Bildobjekt 8" descr="En bild som visar text, Teckensnitt, vit, skärmbild&#10;&#10;Automatiskt genererad beskrivning">
            <a:extLst>
              <a:ext uri="{FF2B5EF4-FFF2-40B4-BE49-F238E27FC236}">
                <a16:creationId xmlns:a16="http://schemas.microsoft.com/office/drawing/2014/main" id="{71A511DD-00BC-0979-3CA0-60D7141879F1}"/>
              </a:ext>
            </a:extLst>
          </p:cNvPr>
          <p:cNvPicPr>
            <a:picLocks noChangeAspect="1"/>
          </p:cNvPicPr>
          <p:nvPr/>
        </p:nvPicPr>
        <p:blipFill>
          <a:blip r:embed="rId5"/>
          <a:stretch>
            <a:fillRect/>
          </a:stretch>
        </p:blipFill>
        <p:spPr>
          <a:xfrm>
            <a:off x="7715790" y="4246578"/>
            <a:ext cx="608400" cy="762172"/>
          </a:xfrm>
          <a:prstGeom prst="rect">
            <a:avLst/>
          </a:prstGeom>
        </p:spPr>
      </p:pic>
    </p:spTree>
    <p:extLst>
      <p:ext uri="{BB962C8B-B14F-4D97-AF65-F5344CB8AC3E}">
        <p14:creationId xmlns:p14="http://schemas.microsoft.com/office/powerpoint/2010/main" val="3161317262"/>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17454</TotalTime>
  <Words>7691</Words>
  <Application>Microsoft Macintosh PowerPoint</Application>
  <PresentationFormat>Anpassad</PresentationFormat>
  <Paragraphs>1302</Paragraphs>
  <Slides>85</Slides>
  <Notes>84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85</vt:i4>
      </vt:variant>
    </vt:vector>
  </HeadingPairs>
  <TitlesOfParts>
    <vt:vector size="89" baseType="lpstr">
      <vt:lpstr>Calibri</vt:lpstr>
      <vt:lpstr>Arial Black</vt:lpstr>
      <vt:lpstr>Arial</vt:lpstr>
      <vt:lpstr>Office-tema</vt:lpstr>
      <vt:lpstr>PowerPoint-presentation</vt:lpstr>
      <vt:lpstr>PowerPoint-presentation</vt:lpstr>
      <vt:lpstr>1. Bakgrund</vt:lpstr>
      <vt:lpstr>2. En snabb överblick</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Gustav Leander</cp:lastModifiedBy>
  <cp:revision>887</cp:revision>
  <dcterms:created xsi:type="dcterms:W3CDTF">2021-01-11T12:42:17Z</dcterms:created>
  <dcterms:modified xsi:type="dcterms:W3CDTF">2024-03-19T12:56:29Z</dcterms:modified>
</cp:coreProperties>
</file>