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4.xml" ContentType="application/vnd.ms-office.chartcolorstyle+xml"/>
  <Override PartName="/ppt/charts/colors105.xml" ContentType="application/vnd.ms-office.chartcolorstyle+xml"/>
  <Override PartName="/ppt/charts/colors106.xml" ContentType="application/vnd.ms-office.chartcolorstyle+xml"/>
  <Override PartName="/ppt/charts/colors107.xml" ContentType="application/vnd.ms-office.chartcolorstyle+xml"/>
  <Override PartName="/ppt/charts/colors108.xml" ContentType="application/vnd.ms-office.chartcolorstyle+xml"/>
  <Override PartName="/ppt/charts/colors109.xml" ContentType="application/vnd.ms-office.chartcolorstyle+xml"/>
  <Override PartName="/ppt/charts/colors111.xml" ContentType="application/vnd.ms-office.chartcolorstyle+xml"/>
  <Override PartName="/ppt/charts/colors112.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7.xml" ContentType="application/vnd.ms-office.chartcolorstyle+xml"/>
  <Override PartName="/ppt/charts/colors128.xml" ContentType="application/vnd.ms-office.chartcolorstyle+xml"/>
  <Override PartName="/ppt/charts/colors129.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4.xml" ContentType="application/vnd.ms-office.chartcolorstyle+xml"/>
  <Override PartName="/ppt/charts/colors135.xml" ContentType="application/vnd.ms-office.chartcolorstyle+xml"/>
  <Override PartName="/ppt/charts/colors136.xml" ContentType="application/vnd.ms-office.chartcolorstyle+xml"/>
  <Override PartName="/ppt/charts/colors137.xml" ContentType="application/vnd.ms-office.chartcolorstyle+xml"/>
  <Override PartName="/ppt/charts/colors139.xml" ContentType="application/vnd.ms-office.chartcolorstyle+xml"/>
  <Override PartName="/ppt/charts/colors140.xml" ContentType="application/vnd.ms-office.chartcolorstyle+xml"/>
  <Override PartName="/ppt/charts/colors141.xml" ContentType="application/vnd.ms-office.chartcolorstyle+xml"/>
  <Override PartName="/ppt/charts/colors142.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51.xml" ContentType="application/vnd.ms-office.chartcolorstyle+xml"/>
  <Override PartName="/ppt/charts/colors152.xml" ContentType="application/vnd.ms-office.chartcolorstyle+xml"/>
  <Override PartName="/ppt/charts/colors153.xml" ContentType="application/vnd.ms-office.chartcolorstyle+xml"/>
  <Override PartName="/ppt/charts/colors154.xml" ContentType="application/vnd.ms-office.chartcolorstyle+xml"/>
  <Override PartName="/ppt/charts/colors155.xml" ContentType="application/vnd.ms-office.chartcolorstyle+xml"/>
  <Override PartName="/ppt/charts/colors156.xml" ContentType="application/vnd.ms-office.chartcolorstyle+xml"/>
  <Override PartName="/ppt/charts/colors158.xml" ContentType="application/vnd.ms-office.chartcolorstyle+xml"/>
  <Override PartName="/ppt/charts/colors159.xml" ContentType="application/vnd.ms-office.chartcolorstyle+xml"/>
  <Override PartName="/ppt/charts/colors160.xml" ContentType="application/vnd.ms-office.chartcolorstyle+xml"/>
  <Override PartName="/ppt/charts/colors161.xml" ContentType="application/vnd.ms-office.chartcolorstyle+xml"/>
  <Override PartName="/ppt/charts/colors162.xml" ContentType="application/vnd.ms-office.chartcolorstyle+xml"/>
  <Override PartName="/ppt/charts/colors163.xml" ContentType="application/vnd.ms-office.chartcolorstyle+xml"/>
  <Override PartName="/ppt/charts/colors164.xml" ContentType="application/vnd.ms-office.chartcolorstyle+xml"/>
  <Override PartName="/ppt/charts/colors165.xml" ContentType="application/vnd.ms-office.chartcolorstyle+xml"/>
  <Override PartName="/ppt/charts/colors166.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0.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5.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0.xml" ContentType="application/vnd.ms-office.chartcolorstyle+xml"/>
  <Override PartName="/ppt/charts/colors41.xml" ContentType="application/vnd.ms-office.chartcolorstyle+xml"/>
  <Override PartName="/ppt/charts/colors42.xml" ContentType="application/vnd.ms-office.chartcolorstyle+xml"/>
  <Override PartName="/ppt/charts/colors43.xml" ContentType="application/vnd.ms-office.chartcolorstyle+xml"/>
  <Override PartName="/ppt/charts/colors45.xml" ContentType="application/vnd.ms-office.chartcolorstyle+xml"/>
  <Override PartName="/ppt/charts/colors46.xml" ContentType="application/vnd.ms-office.chartcolorstyle+xml"/>
  <Override PartName="/ppt/charts/colors47.xml" ContentType="application/vnd.ms-office.chartcolorstyle+xml"/>
  <Override PartName="/ppt/charts/colors48.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7.xml" ContentType="application/vnd.ms-office.chartcolorstyle+xml"/>
  <Override PartName="/ppt/charts/colors58.xml" ContentType="application/vnd.ms-office.chartcolorstyle+xml"/>
  <Override PartName="/ppt/charts/colors59.xml" ContentType="application/vnd.ms-office.chartcolorstyle+xml"/>
  <Override PartName="/ppt/charts/colors60.xml" ContentType="application/vnd.ms-office.chartcolorstyle+xml"/>
  <Override PartName="/ppt/charts/colors61.xml" ContentType="application/vnd.ms-office.chartcolorstyle+xml"/>
  <Override PartName="/ppt/charts/colors62.xml" ContentType="application/vnd.ms-office.chartcolorstyle+xml"/>
  <Override PartName="/ppt/charts/colors64.xml" ContentType="application/vnd.ms-office.chartcolorstyle+xml"/>
  <Override PartName="/ppt/charts/colors65.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80.xml" ContentType="application/vnd.ms-office.chartcolorstyle+xml"/>
  <Override PartName="/ppt/charts/colors81.xml" ContentType="application/vnd.ms-office.chartcolorstyle+xml"/>
  <Override PartName="/ppt/charts/colors82.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87.xml" ContentType="application/vnd.ms-office.chartcolorstyle+xml"/>
  <Override PartName="/ppt/charts/colors88.xml" ContentType="application/vnd.ms-office.chartcolorstyle+xml"/>
  <Override PartName="/ppt/charts/colors89.xml" ContentType="application/vnd.ms-office.chartcolorstyle+xml"/>
  <Override PartName="/ppt/charts/colors9.xml" ContentType="application/vnd.ms-office.chartcolorstyle+xml"/>
  <Override PartName="/ppt/charts/colors90.xml" ContentType="application/vnd.ms-office.chartcolorstyle+xml"/>
  <Override PartName="/ppt/charts/colors92.xml" ContentType="application/vnd.ms-office.chartcolorstyle+xml"/>
  <Override PartName="/ppt/charts/colors93.xml" ContentType="application/vnd.ms-office.chartcolorstyle+xml"/>
  <Override PartName="/ppt/charts/colors94.xml" ContentType="application/vnd.ms-office.chartcolorstyle+xml"/>
  <Override PartName="/ppt/charts/colors95.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4.xml" ContentType="application/vnd.ms-office.chartstyle+xml"/>
  <Override PartName="/ppt/charts/style105.xml" ContentType="application/vnd.ms-office.chartstyle+xml"/>
  <Override PartName="/ppt/charts/style106.xml" ContentType="application/vnd.ms-office.chartstyle+xml"/>
  <Override PartName="/ppt/charts/style107.xml" ContentType="application/vnd.ms-office.chartstyle+xml"/>
  <Override PartName="/ppt/charts/style108.xml" ContentType="application/vnd.ms-office.chartstyle+xml"/>
  <Override PartName="/ppt/charts/style109.xml" ContentType="application/vnd.ms-office.chartstyle+xml"/>
  <Override PartName="/ppt/charts/style111.xml" ContentType="application/vnd.ms-office.chartstyle+xml"/>
  <Override PartName="/ppt/charts/style112.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7.xml" ContentType="application/vnd.ms-office.chartstyle+xml"/>
  <Override PartName="/ppt/charts/style128.xml" ContentType="application/vnd.ms-office.chartstyle+xml"/>
  <Override PartName="/ppt/charts/style129.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4.xml" ContentType="application/vnd.ms-office.chartstyle+xml"/>
  <Override PartName="/ppt/charts/style135.xml" ContentType="application/vnd.ms-office.chartstyle+xml"/>
  <Override PartName="/ppt/charts/style136.xml" ContentType="application/vnd.ms-office.chartstyle+xml"/>
  <Override PartName="/ppt/charts/style137.xml" ContentType="application/vnd.ms-office.chartstyle+xml"/>
  <Override PartName="/ppt/charts/style139.xml" ContentType="application/vnd.ms-office.chartstyle+xml"/>
  <Override PartName="/ppt/charts/style140.xml" ContentType="application/vnd.ms-office.chartstyle+xml"/>
  <Override PartName="/ppt/charts/style141.xml" ContentType="application/vnd.ms-office.chartstyle+xml"/>
  <Override PartName="/ppt/charts/style142.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51.xml" ContentType="application/vnd.ms-office.chartstyle+xml"/>
  <Override PartName="/ppt/charts/style152.xml" ContentType="application/vnd.ms-office.chartstyle+xml"/>
  <Override PartName="/ppt/charts/style153.xml" ContentType="application/vnd.ms-office.chartstyle+xml"/>
  <Override PartName="/ppt/charts/style154.xml" ContentType="application/vnd.ms-office.chartstyle+xml"/>
  <Override PartName="/ppt/charts/style155.xml" ContentType="application/vnd.ms-office.chartstyle+xml"/>
  <Override PartName="/ppt/charts/style156.xml" ContentType="application/vnd.ms-office.chartstyle+xml"/>
  <Override PartName="/ppt/charts/style158.xml" ContentType="application/vnd.ms-office.chartstyle+xml"/>
  <Override PartName="/ppt/charts/style159.xml" ContentType="application/vnd.ms-office.chartstyle+xml"/>
  <Override PartName="/ppt/charts/style160.xml" ContentType="application/vnd.ms-office.chartstyle+xml"/>
  <Override PartName="/ppt/charts/style161.xml" ContentType="application/vnd.ms-office.chartstyle+xml"/>
  <Override PartName="/ppt/charts/style162.xml" ContentType="application/vnd.ms-office.chartstyle+xml"/>
  <Override PartName="/ppt/charts/style163.xml" ContentType="application/vnd.ms-office.chartstyle+xml"/>
  <Override PartName="/ppt/charts/style164.xml" ContentType="application/vnd.ms-office.chartstyle+xml"/>
  <Override PartName="/ppt/charts/style165.xml" ContentType="application/vnd.ms-office.chartstyle+xml"/>
  <Override PartName="/ppt/charts/style166.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0.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5.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0.xml" ContentType="application/vnd.ms-office.chartstyle+xml"/>
  <Override PartName="/ppt/charts/style41.xml" ContentType="application/vnd.ms-office.chartstyle+xml"/>
  <Override PartName="/ppt/charts/style42.xml" ContentType="application/vnd.ms-office.chartstyle+xml"/>
  <Override PartName="/ppt/charts/style43.xml" ContentType="application/vnd.ms-office.chartstyle+xml"/>
  <Override PartName="/ppt/charts/style45.xml" ContentType="application/vnd.ms-office.chartstyle+xml"/>
  <Override PartName="/ppt/charts/style46.xml" ContentType="application/vnd.ms-office.chartstyle+xml"/>
  <Override PartName="/ppt/charts/style47.xml" ContentType="application/vnd.ms-office.chartstyle+xml"/>
  <Override PartName="/ppt/charts/style48.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7.xml" ContentType="application/vnd.ms-office.chartstyle+xml"/>
  <Override PartName="/ppt/charts/style58.xml" ContentType="application/vnd.ms-office.chartstyle+xml"/>
  <Override PartName="/ppt/charts/style59.xml" ContentType="application/vnd.ms-office.chartstyle+xml"/>
  <Override PartName="/ppt/charts/style60.xml" ContentType="application/vnd.ms-office.chartstyle+xml"/>
  <Override PartName="/ppt/charts/style61.xml" ContentType="application/vnd.ms-office.chartstyle+xml"/>
  <Override PartName="/ppt/charts/style62.xml" ContentType="application/vnd.ms-office.chartstyle+xml"/>
  <Override PartName="/ppt/charts/style64.xml" ContentType="application/vnd.ms-office.chartstyle+xml"/>
  <Override PartName="/ppt/charts/style65.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80.xml" ContentType="application/vnd.ms-office.chartstyle+xml"/>
  <Override PartName="/ppt/charts/style81.xml" ContentType="application/vnd.ms-office.chartstyle+xml"/>
  <Override PartName="/ppt/charts/style82.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87.xml" ContentType="application/vnd.ms-office.chartstyle+xml"/>
  <Override PartName="/ppt/charts/style88.xml" ContentType="application/vnd.ms-office.chartstyle+xml"/>
  <Override PartName="/ppt/charts/style89.xml" ContentType="application/vnd.ms-office.chartstyle+xml"/>
  <Override PartName="/ppt/charts/style9.xml" ContentType="application/vnd.ms-office.chartstyle+xml"/>
  <Override PartName="/ppt/charts/style90.xml" ContentType="application/vnd.ms-office.chartstyle+xml"/>
  <Override PartName="/ppt/charts/style92.xml" ContentType="application/vnd.ms-office.chartstyle+xml"/>
  <Override PartName="/ppt/charts/style93.xml" ContentType="application/vnd.ms-office.chartstyle+xml"/>
  <Override PartName="/ppt/charts/style94.xml" ContentType="application/vnd.ms-office.chartstyle+xml"/>
  <Override PartName="/ppt/charts/style95.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7.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2.xml" ContentType="application/vnd.openxmlformats-officedocument.drawingml.chartshapes+xml"/>
  <Override PartName="/ppt/drawings/drawing113.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17.xml" ContentType="application/vnd.openxmlformats-officedocument.drawingml.chartshapes+xml"/>
  <Override PartName="/ppt/drawings/drawing118.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2.xml" ContentType="application/vnd.openxmlformats-officedocument.drawingml.chartshapes+xml"/>
  <Override PartName="/ppt/drawings/drawing123.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32.xml" ContentType="application/vnd.openxmlformats-officedocument.drawingml.chartshapes+xml"/>
  <Override PartName="/ppt/drawings/drawing134.xml" ContentType="application/vnd.openxmlformats-officedocument.drawingml.chartshapes+xml"/>
  <Override PartName="/ppt/drawings/drawing135.xml" ContentType="application/vnd.openxmlformats-officedocument.drawingml.chartshapes+xml"/>
  <Override PartName="/ppt/drawings/drawing136.xml" ContentType="application/vnd.openxmlformats-officedocument.drawingml.chartshapes+xml"/>
  <Override PartName="/ppt/drawings/drawing137.xml" ContentType="application/vnd.openxmlformats-officedocument.drawingml.chartshapes+xml"/>
  <Override PartName="/ppt/drawings/drawing138.xml" ContentType="application/vnd.openxmlformats-officedocument.drawingml.chartshapes+xml"/>
  <Override PartName="/ppt/drawings/drawing139.xml" ContentType="application/vnd.openxmlformats-officedocument.drawingml.chartshapes+xml"/>
  <Override PartName="/ppt/drawings/drawing14.xml" ContentType="application/vnd.openxmlformats-officedocument.drawingml.chartshapes+xml"/>
  <Override PartName="/ppt/drawings/drawing140.xml" ContentType="application/vnd.openxmlformats-officedocument.drawingml.chartshapes+xml"/>
  <Override PartName="/ppt/drawings/drawing141.xml" ContentType="application/vnd.openxmlformats-officedocument.drawingml.chartshapes+xml"/>
  <Override PartName="/ppt/drawings/drawing142.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8.xml" ContentType="application/vnd.openxmlformats-officedocument.drawingml.chartshapes+xml"/>
  <Override PartName="/ppt/drawings/drawing19.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3.xml" ContentType="application/vnd.openxmlformats-officedocument.drawingml.chartshapes+xml"/>
  <Override PartName="/ppt/drawings/drawing24.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28.xml" ContentType="application/vnd.openxmlformats-officedocument.drawingml.chartshapes+xml"/>
  <Override PartName="/ppt/drawings/drawing29.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38.xml" ContentType="application/vnd.openxmlformats-officedocument.drawingml.chartshapes+xml"/>
  <Override PartName="/ppt/drawings/drawing40.xml" ContentType="application/vnd.openxmlformats-officedocument.drawingml.chartshapes+xml"/>
  <Override PartName="/ppt/drawings/drawing41.xml" ContentType="application/vnd.openxmlformats-officedocument.drawingml.chartshapes+xml"/>
  <Override PartName="/ppt/drawings/drawing42.xml" ContentType="application/vnd.openxmlformats-officedocument.drawingml.chartshapes+xml"/>
  <Override PartName="/ppt/drawings/drawing43.xml" ContentType="application/vnd.openxmlformats-officedocument.drawingml.chartshapes+xml"/>
  <Override PartName="/ppt/drawings/drawing44.xml" ContentType="application/vnd.openxmlformats-officedocument.drawingml.chartshapes+xml"/>
  <Override PartName="/ppt/drawings/drawing45.xml" ContentType="application/vnd.openxmlformats-officedocument.drawingml.chartshapes+xml"/>
  <Override PartName="/ppt/drawings/drawing46.xml" ContentType="application/vnd.openxmlformats-officedocument.drawingml.chartshapes+xml"/>
  <Override PartName="/ppt/drawings/drawing47.xml" ContentType="application/vnd.openxmlformats-officedocument.drawingml.chartshapes+xml"/>
  <Override PartName="/ppt/drawings/drawing48.xml" ContentType="application/vnd.openxmlformats-officedocument.drawingml.chartshapes+xml"/>
  <Override PartName="/ppt/drawings/drawing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0.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5.xml" ContentType="application/vnd.openxmlformats-officedocument.drawingml.chartshapes+xml"/>
  <Override PartName="/ppt/drawings/drawing66.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0.xml" ContentType="application/vnd.openxmlformats-officedocument.drawingml.chartshapes+xml"/>
  <Override PartName="/ppt/drawings/drawing71.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75.xml" ContentType="application/vnd.openxmlformats-officedocument.drawingml.chartshapes+xml"/>
  <Override PartName="/ppt/drawings/drawing76.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85.xml" ContentType="application/vnd.openxmlformats-officedocument.drawingml.chartshapes+xml"/>
  <Override PartName="/ppt/drawings/drawing87.xml" ContentType="application/vnd.openxmlformats-officedocument.drawingml.chartshapes+xml"/>
  <Override PartName="/ppt/drawings/drawing88.xml" ContentType="application/vnd.openxmlformats-officedocument.drawingml.chartshapes+xml"/>
  <Override PartName="/ppt/drawings/drawing89.xml" ContentType="application/vnd.openxmlformats-officedocument.drawingml.chartshapes+xml"/>
  <Override PartName="/ppt/drawings/drawing9.xml" ContentType="application/vnd.openxmlformats-officedocument.drawingml.chartshapes+xml"/>
  <Override PartName="/ppt/drawings/drawing90.xml" ContentType="application/vnd.openxmlformats-officedocument.drawingml.chartshapes+xml"/>
  <Override PartName="/ppt/drawings/drawing91.xml" ContentType="application/vnd.openxmlformats-officedocument.drawingml.chartshapes+xml"/>
  <Override PartName="/ppt/drawings/drawing92.xml" ContentType="application/vnd.openxmlformats-officedocument.drawingml.chartshapes+xml"/>
  <Override PartName="/ppt/drawings/drawing93.xml" ContentType="application/vnd.openxmlformats-officedocument.drawingml.chartshapes+xml"/>
  <Override PartName="/ppt/drawings/drawing94.xml" ContentType="application/vnd.openxmlformats-officedocument.drawingml.chartshapes+xml"/>
  <Override PartName="/ppt/drawings/drawing95.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94"/>
  </p:notesMasterIdLst>
  <p:sldIdLst>
    <p:sldId id="256" r:id="rId2"/>
    <p:sldId id="268" r:id="rId3"/>
    <p:sldId id="269" r:id="rId4"/>
    <p:sldId id="270" r:id="rId5"/>
    <p:sldId id="637" r:id="rId6"/>
    <p:sldId id="646" r:id="rId15"/>
    <p:sldId id="602" r:id="rId16"/>
    <p:sldId id="603" r:id="rId17"/>
    <p:sldId id="274" r:id="rId18"/>
    <p:sldId id="538" r:id="rId20"/>
    <p:sldId id="604" r:id="rId21"/>
    <p:sldId id="276" r:id="rId22"/>
    <p:sldId id="605" r:id="rId23"/>
    <p:sldId id="606" r:id="rId24"/>
    <p:sldId id="607" r:id="rId25"/>
    <p:sldId id="364" r:id="rId26"/>
    <p:sldId id="541" r:id="rId27"/>
    <p:sldId id="280" r:id="rId28"/>
    <p:sldId id="543" r:id="rId30"/>
    <p:sldId id="545" r:id="rId32"/>
    <p:sldId id="547" r:id="rId34"/>
    <p:sldId id="548" r:id="rId35"/>
    <p:sldId id="550" r:id="rId37"/>
    <p:sldId id="551" r:id="rId38"/>
    <p:sldId id="552" r:id="rId39"/>
    <p:sldId id="555" r:id="rId43"/>
    <p:sldId id="556" r:id="rId44"/>
    <p:sldId id="608" r:id="rId45"/>
    <p:sldId id="610" r:id="rId47"/>
    <p:sldId id="612" r:id="rId49"/>
    <p:sldId id="614" r:id="rId51"/>
    <p:sldId id="615" r:id="rId52"/>
    <p:sldId id="617" r:id="rId54"/>
    <p:sldId id="618" r:id="rId55"/>
    <p:sldId id="619" r:id="rId56"/>
    <p:sldId id="365" r:id="rId60"/>
    <p:sldId id="571" r:id="rId61"/>
    <p:sldId id="572" r:id="rId62"/>
    <p:sldId id="574" r:id="rId64"/>
    <p:sldId id="576" r:id="rId66"/>
    <p:sldId id="578" r:id="rId68"/>
    <p:sldId id="579" r:id="rId69"/>
    <p:sldId id="581" r:id="rId71"/>
    <p:sldId id="582" r:id="rId72"/>
    <p:sldId id="583" r:id="rId73"/>
  </p:sldIdLst>
  <p:sldSz cx="10691813" cy="7559675"/>
  <p:notesSz cx="6858000" cy="9144000"/>
  <p:embeddedFontLst>
    <p:embeddedFont>
      <p:font typeface="Arial Black" panose="020B0604020202020204" pitchFamily="34" charset="0"/>
      <p:bold r:id="rId95"/>
    </p:embeddedFont>
    <p:embeddedFont>
      <p:font typeface="Calibri" panose="020F0502020204030204" pitchFamily="34" charset="0"/>
      <p:regular r:id="rId96"/>
      <p:bold r:id="rId97"/>
      <p:italic r:id="rId98"/>
      <p:boldItalic r:id="rId99"/>
    </p:embeddedFont>
    <p:embeddedFont>
      <p:font typeface="Univers LT Std 45 Light" panose="020B0403020202020204" pitchFamily="34" charset="77"/>
      <p:regular r:id="rId100"/>
      <p:bold r:id="rId101"/>
      <p:italic r:id="rId102"/>
    </p:embeddedFont>
    <p:embeddedFont>
      <p:font typeface="Univers LT Std 55" panose="020B0603020202020204" pitchFamily="34" charset="0"/>
      <p:regular r:id="rId103"/>
      <p:bold r:id="rId104"/>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5634"/>
  </p:normalViewPr>
  <p:slideViewPr>
    <p:cSldViewPr snapToGrid="0" snapToObjects="1">
      <p:cViewPr varScale="1">
        <p:scale>
          <a:sx n="103" d="100"/>
          <a:sy n="103" d="100"/>
        </p:scale>
        <p:origin x="648" y="168"/>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0" Type="http://schemas.openxmlformats.org/officeDocument/2006/relationships/font" Target="fonts/font6.fntdata"/><Relationship Id="rId101" Type="http://schemas.openxmlformats.org/officeDocument/2006/relationships/font" Target="fonts/font7.fntdata"/><Relationship Id="rId102" Type="http://schemas.openxmlformats.org/officeDocument/2006/relationships/font" Target="fonts/font8.fntdata"/><Relationship Id="rId103" Type="http://schemas.openxmlformats.org/officeDocument/2006/relationships/font" Target="fonts/font9.fntdata"/><Relationship Id="rId104" Type="http://schemas.openxmlformats.org/officeDocument/2006/relationships/font" Target="fonts/font10.fntdata"/><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08" Type="http://schemas.openxmlformats.org/officeDocument/2006/relationships/tableStyles" Target="tableStyles.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2" Type="http://schemas.openxmlformats.org/officeDocument/2006/relationships/slide" Target="slides/slid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3" Type="http://schemas.openxmlformats.org/officeDocument/2006/relationships/slide" Target="slides/slide2.xml"/><Relationship Id="rId30" Type="http://schemas.openxmlformats.org/officeDocument/2006/relationships/slide" Target="slides/slide29.xml"/><Relationship Id="rId32" Type="http://schemas.openxmlformats.org/officeDocument/2006/relationships/slide" Target="slides/slide31.xml"/><Relationship Id="rId34" Type="http://schemas.openxmlformats.org/officeDocument/2006/relationships/slide" Target="slides/slide33.xml"/><Relationship Id="rId35" Type="http://schemas.openxmlformats.org/officeDocument/2006/relationships/slide" Target="slides/slide34.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 Type="http://schemas.openxmlformats.org/officeDocument/2006/relationships/slide" Target="slides/slide3.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7" Type="http://schemas.openxmlformats.org/officeDocument/2006/relationships/slide" Target="slides/slide46.xml"/><Relationship Id="rId49" Type="http://schemas.openxmlformats.org/officeDocument/2006/relationships/slide" Target="slides/slide48.xml"/><Relationship Id="rId5" Type="http://schemas.openxmlformats.org/officeDocument/2006/relationships/slide" Target="slides/slide4.xml"/><Relationship Id="rId51" Type="http://schemas.openxmlformats.org/officeDocument/2006/relationships/slide" Target="slides/slide50.xml"/><Relationship Id="rId52" Type="http://schemas.openxmlformats.org/officeDocument/2006/relationships/slide" Target="slides/slide51.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6" Type="http://schemas.openxmlformats.org/officeDocument/2006/relationships/slide" Target="slides/slide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4" Type="http://schemas.openxmlformats.org/officeDocument/2006/relationships/slide" Target="slides/slide63.xml"/><Relationship Id="rId66" Type="http://schemas.openxmlformats.org/officeDocument/2006/relationships/slide" Target="slides/slide65.xml"/><Relationship Id="rId68" Type="http://schemas.openxmlformats.org/officeDocument/2006/relationships/slide" Target="slides/slide67.xml"/><Relationship Id="rId69" Type="http://schemas.openxmlformats.org/officeDocument/2006/relationships/slide" Target="slides/slide68.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94" Type="http://schemas.openxmlformats.org/officeDocument/2006/relationships/notesMaster" Target="notesMasters/notesMaster1.xml"/><Relationship Id="rId95" Type="http://schemas.openxmlformats.org/officeDocument/2006/relationships/font" Target="fonts/font1.fntdata"/><Relationship Id="rId96" Type="http://schemas.openxmlformats.org/officeDocument/2006/relationships/font" Target="fonts/font2.fntdata"/><Relationship Id="rId97" Type="http://schemas.openxmlformats.org/officeDocument/2006/relationships/font" Target="fonts/font3.fntdata"/><Relationship Id="rId98" Type="http://schemas.openxmlformats.org/officeDocument/2006/relationships/font" Target="fonts/font4.fntdata"/><Relationship Id="rId99"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themeOverride" Target="../theme/themeOverride10.xml"/><Relationship Id="rId4"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76.xml"/></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kalkylblad103.xlsx"/><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kalkylblad104.xlsx"/><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kalkylblad105.xlsx"/><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kalkylblad106.xlsx"/><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kalkylblad107.xlsx"/><Relationship Id="rId4" Type="http://schemas.openxmlformats.org/officeDocument/2006/relationships/chartUserShapes" Target="../drawings/drawing84.xml"/></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kalkylblad108.xlsx"/><Relationship Id="rId4" Type="http://schemas.openxmlformats.org/officeDocument/2006/relationships/chartUserShapes" Target="../drawings/drawing85.xml"/></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kalkylblad110.xlsx"/><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kalkylblad111.xlsx"/><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89.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0.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1.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95.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1" Type="http://schemas.microsoft.com/office/2011/relationships/chartStyle" Target="style129.xml"/><Relationship Id="rId2" Type="http://schemas.microsoft.com/office/2011/relationships/chartColorStyle" Target="colors129.xml"/><Relationship Id="rId3" Type="http://schemas.openxmlformats.org/officeDocument/2006/relationships/package" Target="../embeddings/Microsoft_Excel-kalkylblad128.xlsx"/><Relationship Id="rId4" Type="http://schemas.openxmlformats.org/officeDocument/2006/relationships/chartUserShapes" Target="../drawings/drawing105.xml"/></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06.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1" Type="http://schemas.microsoft.com/office/2011/relationships/chartStyle" Target="style134.xml"/><Relationship Id="rId2" Type="http://schemas.microsoft.com/office/2011/relationships/chartColorStyle" Target="colors134.xml"/><Relationship Id="rId3" Type="http://schemas.openxmlformats.org/officeDocument/2006/relationships/package" Target="../embeddings/Microsoft_Excel-kalkylblad133.xlsx"/><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1" Type="http://schemas.microsoft.com/office/2011/relationships/chartStyle" Target="style135.xml"/><Relationship Id="rId2" Type="http://schemas.microsoft.com/office/2011/relationships/chartColorStyle" Target="colors135.xml"/><Relationship Id="rId3" Type="http://schemas.openxmlformats.org/officeDocument/2006/relationships/package" Target="../embeddings/Microsoft_Excel-kalkylblad134.xlsx"/><Relationship Id="rId4" Type="http://schemas.openxmlformats.org/officeDocument/2006/relationships/chartUserShapes" Target="../drawings/drawing111.xml"/></Relationships>
</file>

<file path=ppt/charts/_rels/chart136.xml.rels><?xml version='1.0' encoding='UTF-8' standalone='yes'?>
<Relationships xmlns="http://schemas.openxmlformats.org/package/2006/relationships"><Relationship Id="rId1" Type="http://schemas.microsoft.com/office/2011/relationships/chartStyle" Target="style136.xml"/><Relationship Id="rId2" Type="http://schemas.microsoft.com/office/2011/relationships/chartColorStyle" Target="colors136.xml"/><Relationship Id="rId3" Type="http://schemas.openxmlformats.org/officeDocument/2006/relationships/package" Target="../embeddings/Microsoft_Excel-kalkylblad135.xlsx"/><Relationship Id="rId4" Type="http://schemas.openxmlformats.org/officeDocument/2006/relationships/chartUserShapes" Target="../drawings/drawing112.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13.xml"/></Relationships>
</file>

<file path=ppt/charts/_rels/chart139.xml.rels><?xml version='1.0' encoding='UTF-8' standalone='yes'?>
<Relationships xmlns="http://schemas.openxmlformats.org/package/2006/relationships"><Relationship Id="rId1" Type="http://schemas.microsoft.com/office/2011/relationships/chartStyle" Target="style139.xml"/><Relationship Id="rId2" Type="http://schemas.microsoft.com/office/2011/relationships/chartColorStyle" Target="colors139.xml"/><Relationship Id="rId3" Type="http://schemas.openxmlformats.org/officeDocument/2006/relationships/package" Target="../embeddings/Microsoft_Excel-kalkylblad138.xlsx"/><Relationship Id="rId4" Type="http://schemas.openxmlformats.org/officeDocument/2006/relationships/chartUserShapes" Target="../drawings/drawing115.xml"/></Relationships>
</file>

<file path=ppt/charts/_rels/chart140.xml.rels><?xml version='1.0' encoding='UTF-8' standalone='yes'?>
<Relationships xmlns="http://schemas.openxmlformats.org/package/2006/relationships"><Relationship Id="rId1" Type="http://schemas.microsoft.com/office/2011/relationships/chartStyle" Target="style140.xml"/><Relationship Id="rId2" Type="http://schemas.microsoft.com/office/2011/relationships/chartColorStyle" Target="colors140.xml"/><Relationship Id="rId3" Type="http://schemas.openxmlformats.org/officeDocument/2006/relationships/package" Target="../embeddings/Microsoft_Excel-kalkylblad139.xlsx"/><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1" Type="http://schemas.microsoft.com/office/2011/relationships/chartStyle" Target="style141.xml"/><Relationship Id="rId2" Type="http://schemas.microsoft.com/office/2011/relationships/chartColorStyle" Target="colors141.xml"/><Relationship Id="rId3" Type="http://schemas.openxmlformats.org/officeDocument/2006/relationships/package" Target="../embeddings/Microsoft_Excel-kalkylblad140.xlsx"/><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1" Type="http://schemas.microsoft.com/office/2011/relationships/chartStyle" Target="style142.xml"/><Relationship Id="rId2" Type="http://schemas.microsoft.com/office/2011/relationships/chartColorStyle" Target="colors142.xml"/><Relationship Id="rId3" Type="http://schemas.openxmlformats.org/officeDocument/2006/relationships/package" Target="../embeddings/Microsoft_Excel-kalkylblad141.xlsx"/><Relationship Id="rId4" Type="http://schemas.openxmlformats.org/officeDocument/2006/relationships/chartUserShapes" Target="../drawings/drawing118.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1.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2.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23.xml"/></Relationships>
</file>

<file path=ppt/charts/_rels/chart151.xml.rels><?xml version='1.0' encoding='UTF-8' standalone='yes'?>
<Relationships xmlns="http://schemas.openxmlformats.org/package/2006/relationships"><Relationship Id="rId1" Type="http://schemas.microsoft.com/office/2011/relationships/chartStyle" Target="style151.xml"/><Relationship Id="rId2" Type="http://schemas.microsoft.com/office/2011/relationships/chartColorStyle" Target="colors151.xml"/><Relationship Id="rId3" Type="http://schemas.openxmlformats.org/officeDocument/2006/relationships/package" Target="../embeddings/Microsoft_Excel-kalkylblad150.xlsx"/><Relationship Id="rId4" Type="http://schemas.openxmlformats.org/officeDocument/2006/relationships/chartUserShapes" Target="../drawings/drawing127.xml"/></Relationships>
</file>

<file path=ppt/charts/_rels/chart152.xml.rels><?xml version='1.0' encoding='UTF-8' standalone='yes'?>
<Relationships xmlns="http://schemas.openxmlformats.org/package/2006/relationships"><Relationship Id="rId1" Type="http://schemas.microsoft.com/office/2011/relationships/chartStyle" Target="style152.xml"/><Relationship Id="rId2" Type="http://schemas.microsoft.com/office/2011/relationships/chartColorStyle" Target="colors152.xml"/><Relationship Id="rId3" Type="http://schemas.openxmlformats.org/officeDocument/2006/relationships/package" Target="../embeddings/Microsoft_Excel-kalkylblad151.xlsx"/><Relationship Id="rId4" Type="http://schemas.openxmlformats.org/officeDocument/2006/relationships/chartUserShapes" Target="../drawings/drawing128.xml"/></Relationships>
</file>

<file path=ppt/charts/_rels/chart153.xml.rels><?xml version='1.0' encoding='UTF-8' standalone='yes'?>
<Relationships xmlns="http://schemas.openxmlformats.org/package/2006/relationships"><Relationship Id="rId1" Type="http://schemas.microsoft.com/office/2011/relationships/chartStyle" Target="style153.xml"/><Relationship Id="rId2" Type="http://schemas.microsoft.com/office/2011/relationships/chartColorStyle" Target="colors153.xml"/><Relationship Id="rId3" Type="http://schemas.openxmlformats.org/officeDocument/2006/relationships/package" Target="../embeddings/Microsoft_Excel-kalkylblad152.xlsx"/><Relationship Id="rId4" Type="http://schemas.openxmlformats.org/officeDocument/2006/relationships/chartUserShapes" Target="../drawings/drawing129.xml"/></Relationships>
</file>

<file path=ppt/charts/_rels/chart154.xml.rels><?xml version='1.0' encoding='UTF-8' standalone='yes'?>
<Relationships xmlns="http://schemas.openxmlformats.org/package/2006/relationships"><Relationship Id="rId1" Type="http://schemas.microsoft.com/office/2011/relationships/chartStyle" Target="style154.xml"/><Relationship Id="rId2" Type="http://schemas.microsoft.com/office/2011/relationships/chartColorStyle" Target="colors154.xml"/><Relationship Id="rId3" Type="http://schemas.openxmlformats.org/officeDocument/2006/relationships/package" Target="../embeddings/Microsoft_Excel-kalkylblad153.xlsx"/><Relationship Id="rId4" Type="http://schemas.openxmlformats.org/officeDocument/2006/relationships/chartUserShapes" Target="../drawings/drawing130.xml"/></Relationships>
</file>

<file path=ppt/charts/_rels/chart155.xml.rels><?xml version='1.0' encoding='UTF-8' standalone='yes'?>
<Relationships xmlns="http://schemas.openxmlformats.org/package/2006/relationships"><Relationship Id="rId1" Type="http://schemas.microsoft.com/office/2011/relationships/chartStyle" Target="style155.xml"/><Relationship Id="rId2" Type="http://schemas.microsoft.com/office/2011/relationships/chartColorStyle" Target="colors155.xml"/><Relationship Id="rId3" Type="http://schemas.openxmlformats.org/officeDocument/2006/relationships/package" Target="../embeddings/Microsoft_Excel-kalkylblad154.xlsx"/><Relationship Id="rId4" Type="http://schemas.openxmlformats.org/officeDocument/2006/relationships/chartUserShapes" Target="../drawings/drawing131.xml"/></Relationships>
</file>

<file path=ppt/charts/_rels/chart156.xml.rels><?xml version='1.0' encoding='UTF-8' standalone='yes'?>
<Relationships xmlns="http://schemas.openxmlformats.org/package/2006/relationships"><Relationship Id="rId1" Type="http://schemas.microsoft.com/office/2011/relationships/chartStyle" Target="style156.xml"/><Relationship Id="rId2" Type="http://schemas.microsoft.com/office/2011/relationships/chartColorStyle" Target="colors156.xml"/><Relationship Id="rId3" Type="http://schemas.openxmlformats.org/officeDocument/2006/relationships/package" Target="../embeddings/Microsoft_Excel-kalkylblad155.xlsx"/><Relationship Id="rId4" Type="http://schemas.openxmlformats.org/officeDocument/2006/relationships/chartUserShapes" Target="../drawings/drawing132.xml"/></Relationships>
</file>

<file path=ppt/charts/_rels/chart158.xml.rels><?xml version='1.0' encoding='UTF-8' standalone='yes'?>
<Relationships xmlns="http://schemas.openxmlformats.org/package/2006/relationships"><Relationship Id="rId1" Type="http://schemas.microsoft.com/office/2011/relationships/chartStyle" Target="style158.xml"/><Relationship Id="rId2" Type="http://schemas.microsoft.com/office/2011/relationships/chartColorStyle" Target="colors158.xml"/><Relationship Id="rId3" Type="http://schemas.openxmlformats.org/officeDocument/2006/relationships/package" Target="../embeddings/Microsoft_Excel-kalkylblad157.xlsx"/><Relationship Id="rId4" Type="http://schemas.openxmlformats.org/officeDocument/2006/relationships/chartUserShapes" Target="../drawings/drawing134.xml"/></Relationships>
</file>

<file path=ppt/charts/_rels/chart159.xml.rels><?xml version='1.0' encoding='UTF-8' standalone='yes'?>
<Relationships xmlns="http://schemas.openxmlformats.org/package/2006/relationships"><Relationship Id="rId1" Type="http://schemas.microsoft.com/office/2011/relationships/chartStyle" Target="style159.xml"/><Relationship Id="rId2" Type="http://schemas.microsoft.com/office/2011/relationships/chartColorStyle" Target="colors159.xml"/><Relationship Id="rId3" Type="http://schemas.openxmlformats.org/officeDocument/2006/relationships/package" Target="../embeddings/Microsoft_Excel-kalkylblad158.xlsx"/><Relationship Id="rId4" Type="http://schemas.openxmlformats.org/officeDocument/2006/relationships/chartUserShapes" Target="../drawings/drawing135.xml"/></Relationships>
</file>

<file path=ppt/charts/_rels/chart160.xml.rels><?xml version='1.0' encoding='UTF-8' standalone='yes'?>
<Relationships xmlns="http://schemas.openxmlformats.org/package/2006/relationships"><Relationship Id="rId1" Type="http://schemas.microsoft.com/office/2011/relationships/chartStyle" Target="style160.xml"/><Relationship Id="rId2" Type="http://schemas.microsoft.com/office/2011/relationships/chartColorStyle" Target="colors160.xml"/><Relationship Id="rId3" Type="http://schemas.openxmlformats.org/officeDocument/2006/relationships/package" Target="../embeddings/Microsoft_Excel-kalkylblad159.xlsx"/><Relationship Id="rId4" Type="http://schemas.openxmlformats.org/officeDocument/2006/relationships/chartUserShapes" Target="../drawings/drawing136.xml"/></Relationships>
</file>

<file path=ppt/charts/_rels/chart161.xml.rels><?xml version='1.0' encoding='UTF-8' standalone='yes'?>
<Relationships xmlns="http://schemas.openxmlformats.org/package/2006/relationships"><Relationship Id="rId1" Type="http://schemas.microsoft.com/office/2011/relationships/chartStyle" Target="style161.xml"/><Relationship Id="rId2" Type="http://schemas.microsoft.com/office/2011/relationships/chartColorStyle" Target="colors161.xml"/><Relationship Id="rId3" Type="http://schemas.openxmlformats.org/officeDocument/2006/relationships/package" Target="../embeddings/Microsoft_Excel-kalkylblad160.xlsx"/><Relationship Id="rId4" Type="http://schemas.openxmlformats.org/officeDocument/2006/relationships/chartUserShapes" Target="../drawings/drawing137.xml"/></Relationships>
</file>

<file path=ppt/charts/_rels/chart162.xml.rels><?xml version='1.0' encoding='UTF-8' standalone='yes'?>
<Relationships xmlns="http://schemas.openxmlformats.org/package/2006/relationships"><Relationship Id="rId1" Type="http://schemas.microsoft.com/office/2011/relationships/chartStyle" Target="style162.xml"/><Relationship Id="rId2" Type="http://schemas.microsoft.com/office/2011/relationships/chartColorStyle" Target="colors162.xml"/><Relationship Id="rId3" Type="http://schemas.openxmlformats.org/officeDocument/2006/relationships/package" Target="../embeddings/Microsoft_Excel-kalkylblad161.xlsx"/><Relationship Id="rId4" Type="http://schemas.openxmlformats.org/officeDocument/2006/relationships/chartUserShapes" Target="../drawings/drawing138.xml"/></Relationships>
</file>

<file path=ppt/charts/_rels/chart163.xml.rels><?xml version='1.0' encoding='UTF-8' standalone='yes'?>
<Relationships xmlns="http://schemas.openxmlformats.org/package/2006/relationships"><Relationship Id="rId1" Type="http://schemas.microsoft.com/office/2011/relationships/chartStyle" Target="style163.xml"/><Relationship Id="rId2" Type="http://schemas.microsoft.com/office/2011/relationships/chartColorStyle" Target="colors163.xml"/><Relationship Id="rId3" Type="http://schemas.openxmlformats.org/officeDocument/2006/relationships/package" Target="../embeddings/Microsoft_Excel-kalkylblad162.xlsx"/><Relationship Id="rId4" Type="http://schemas.openxmlformats.org/officeDocument/2006/relationships/chartUserShapes" Target="../drawings/drawing139.xml"/></Relationships>
</file>

<file path=ppt/charts/_rels/chart164.xml.rels><?xml version='1.0' encoding='UTF-8' standalone='yes'?>
<Relationships xmlns="http://schemas.openxmlformats.org/package/2006/relationships"><Relationship Id="rId1" Type="http://schemas.microsoft.com/office/2011/relationships/chartStyle" Target="style164.xml"/><Relationship Id="rId2" Type="http://schemas.microsoft.com/office/2011/relationships/chartColorStyle" Target="colors164.xml"/><Relationship Id="rId3" Type="http://schemas.openxmlformats.org/officeDocument/2006/relationships/package" Target="../embeddings/Microsoft_Excel-kalkylblad163.xlsx"/><Relationship Id="rId4" Type="http://schemas.openxmlformats.org/officeDocument/2006/relationships/chartUserShapes" Target="../drawings/drawing140.xml"/></Relationships>
</file>

<file path=ppt/charts/_rels/chart165.xml.rels><?xml version='1.0' encoding='UTF-8' standalone='yes'?>
<Relationships xmlns="http://schemas.openxmlformats.org/package/2006/relationships"><Relationship Id="rId1" Type="http://schemas.microsoft.com/office/2011/relationships/chartStyle" Target="style165.xml"/><Relationship Id="rId2" Type="http://schemas.microsoft.com/office/2011/relationships/chartColorStyle" Target="colors165.xml"/><Relationship Id="rId3" Type="http://schemas.openxmlformats.org/officeDocument/2006/relationships/package" Target="../embeddings/Microsoft_Excel-kalkylblad164.xlsx"/><Relationship Id="rId4" Type="http://schemas.openxmlformats.org/officeDocument/2006/relationships/chartUserShapes" Target="../drawings/drawing141.xml"/></Relationships>
</file>

<file path=ppt/charts/_rels/chart166.xml.rels><?xml version='1.0' encoding='UTF-8' standalone='yes'?>
<Relationships xmlns="http://schemas.openxmlformats.org/package/2006/relationships"><Relationship Id="rId1" Type="http://schemas.microsoft.com/office/2011/relationships/chartStyle" Target="style166.xml"/><Relationship Id="rId2" Type="http://schemas.microsoft.com/office/2011/relationships/chartColorStyle" Target="colors166.xml"/><Relationship Id="rId3" Type="http://schemas.openxmlformats.org/officeDocument/2006/relationships/package" Target="../embeddings/Microsoft_Excel-kalkylblad165.xlsx"/><Relationship Id="rId4" Type="http://schemas.openxmlformats.org/officeDocument/2006/relationships/chartUserShapes" Target="../drawings/drawing14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9.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0.xml"/></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kalkylblad34.xlsx"/><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15.xml"/></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Microsoft_Excel-kalkylblad39.xlsx"/><Relationship Id="rId4" Type="http://schemas.openxmlformats.org/officeDocument/2006/relationships/chartUserShapes" Target="../drawings/drawing16.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Microsoft_Excel-kalkylblad40.xlsx"/><Relationship Id="rId4" Type="http://schemas.openxmlformats.org/officeDocument/2006/relationships/chartUserShapes" Target="../drawings/drawing17.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kalkylblad41.xlsx"/><Relationship Id="rId4" Type="http://schemas.openxmlformats.org/officeDocument/2006/relationships/chartUserShapes" Target="../drawings/drawing18.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19.xml"/></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kalkylblad44.xlsx"/><Relationship Id="rId4" Type="http://schemas.openxmlformats.org/officeDocument/2006/relationships/chartUserShapes" Target="../drawings/drawing21.xml"/></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kalkylblad45.xlsx"/><Relationship Id="rId4" Type="http://schemas.openxmlformats.org/officeDocument/2006/relationships/chartUserShapes" Target="../drawings/drawing22.xml"/></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kalkylblad46.xlsx"/><Relationship Id="rId4" Type="http://schemas.openxmlformats.org/officeDocument/2006/relationships/chartUserShapes" Target="../drawings/drawing23.xml"/></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kalkylblad47.xlsx"/><Relationship Id="rId4" Type="http://schemas.openxmlformats.org/officeDocument/2006/relationships/chartUserShapes" Target="../drawings/drawing24.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26.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27.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28.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29.xml"/></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kalkylblad56.xlsx"/><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kalkylblad57.xlsx"/><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kalkylblad58.xlsx"/><Relationship Id="rId4" Type="http://schemas.openxmlformats.org/officeDocument/2006/relationships/chartUserShapes" Target="../drawings/drawing35.xml"/></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kalkylblad59.xlsx"/><Relationship Id="rId4" Type="http://schemas.openxmlformats.org/officeDocument/2006/relationships/chartUserShapes" Target="../drawings/drawing36.xml"/></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kalkylblad60.xlsx"/><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kalkylblad61.xlsx"/><Relationship Id="rId4" Type="http://schemas.openxmlformats.org/officeDocument/2006/relationships/chartUserShapes" Target="../drawings/drawing38.xml"/></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kalkylblad63.xlsx"/><Relationship Id="rId4" Type="http://schemas.openxmlformats.org/officeDocument/2006/relationships/chartUserShapes" Target="../drawings/drawing40.xml"/></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kalkylblad64.xlsx"/><Relationship Id="rId4" Type="http://schemas.openxmlformats.org/officeDocument/2006/relationships/chartUserShapes" Target="../drawings/drawing41.xml"/></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2.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43.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44.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45.xml"/></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46.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47.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48.xml"/></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56.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57.xml"/></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kalkylblad81.xlsx"/><Relationship Id="rId4" Type="http://schemas.openxmlformats.org/officeDocument/2006/relationships/chartUserShapes" Target="../drawings/drawing58.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59.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0.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1.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2.xml"/></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kalkylblad86.xlsx"/><Relationship Id="rId4" Type="http://schemas.openxmlformats.org/officeDocument/2006/relationships/chartUserShapes" Target="../drawings/drawing63.xml"/></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kalkylblad87.xlsx"/><Relationship Id="rId4" Type="http://schemas.openxmlformats.org/officeDocument/2006/relationships/chartUserShapes" Target="../drawings/drawing64.xml"/></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kalkylblad88.xlsx"/><Relationship Id="rId4" Type="http://schemas.openxmlformats.org/officeDocument/2006/relationships/chartUserShapes" Target="../drawings/drawing65.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themeOverride" Target="../theme/themeOverride9.xml"/><Relationship Id="rId4" Type="http://schemas.openxmlformats.org/officeDocument/2006/relationships/package" Target="../embeddings/Microsoft_Excel-kalkylblad8.xlsx"/><Relationship Id="rId5" Type="http://schemas.openxmlformats.org/officeDocument/2006/relationships/chartUserShapes" Target="../drawings/drawing5.xml"/></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66.xml"/></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kalkylblad91.xlsx"/><Relationship Id="rId4" Type="http://schemas.openxmlformats.org/officeDocument/2006/relationships/chartUserShapes" Target="../drawings/drawing68.xml"/></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kalkylblad92.xlsx"/><Relationship Id="rId4" Type="http://schemas.openxmlformats.org/officeDocument/2006/relationships/chartUserShapes" Target="../drawings/drawing69.xml"/></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kalkylblad93.xlsx"/><Relationship Id="rId4" Type="http://schemas.openxmlformats.org/officeDocument/2006/relationships/chartUserShapes" Target="../drawings/drawing70.xml"/></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kalkylblad94.xlsx"/><Relationship Id="rId4" Type="http://schemas.openxmlformats.org/officeDocument/2006/relationships/chartUserShapes" Target="../drawings/drawing71.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73.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74.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7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2018</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3.6389</c:v>
                </c:pt>
                <c:pt idx="1">
                  <c:v>3.6842</c:v>
                </c:pt>
                <c:pt idx="2">
                  <c:v>3.2222</c:v>
                </c:pt>
                <c:pt idx="3">
                  <c:v>3.6389</c:v>
                </c:pt>
                <c:pt idx="4">
                  <c:v>3.6522</c:v>
                </c:pt>
                <c:pt idx="5">
                  <c:v>3.5106</c:v>
                </c:pt>
                <c:pt idx="6">
                  <c:v>3.0571</c:v>
                </c:pt>
                <c:pt idx="7">
                  <c:v>3.6429</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2019</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2020</c:v>
                </c:pt>
              </c:strCache>
            </c:strRef>
          </c:tx>
          <c:spPr>
            <a:ln w="28575" cap="rnd">
              <a:solidFill>
                <a:srgbClr val="30954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Sheet1!$D$2:$D$9</c:f>
              <c:numCache>
                <c:formatCode>General</c:formatCode>
                <c:ptCount val="8"/>
                <c:pt idx="0">
                  <c:v>3.8</c:v>
                </c:pt>
                <c:pt idx="1">
                  <c:v>3.96</c:v>
                </c:pt>
                <c:pt idx="2">
                  <c:v>3.4</c:v>
                </c:pt>
                <c:pt idx="3">
                  <c:v>3.8667</c:v>
                </c:pt>
                <c:pt idx="4">
                  <c:v>3.9</c:v>
                </c:pt>
                <c:pt idx="5">
                  <c:v>3.65</c:v>
                </c:pt>
                <c:pt idx="6">
                  <c:v>3.64</c:v>
                </c:pt>
                <c:pt idx="7">
                  <c:v>3.8</c:v>
                </c:pt>
              </c:numCache>
            </c:numRef>
          </c:val>
          <c:extLst>
            <c:ext xmlns:c16="http://schemas.microsoft.com/office/drawing/2014/chart" uri="{C3380CC4-5D6E-409C-BE32-E72D297353CC}">
              <c16:uniqueId val="{00000002-C6E4-0445-AC37-F0E41D00F597}"/>
            </c:ext>
          </c:extLst>
        </c:ser>
        <c:ser>
          <c:idx val="3"/>
          <c:order val="3"/>
          <c:tx>
            <c:strRef>
              <c:f>Sheet1!$E$1</c:f>
              <c:strCache>
                <c:ptCount val="1"/>
                <c:pt idx="0">
                  <c:v>2021</c:v>
                </c:pt>
              </c:strCache>
            </c:strRef>
          </c:tx>
          <c:spPr>
            <a:ln w="28575" cap="rnd">
              <a:solidFill>
                <a:srgbClr val="F6E184"/>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Sheet1!$E$2:$E$9</c:f>
              <c:numCache>
                <c:formatCode>General</c:formatCode>
                <c:ptCount val="8"/>
              </c:numCache>
            </c:numRef>
          </c:val>
          <c:extLst>
            <c:ext xmlns:c16="http://schemas.microsoft.com/office/drawing/2014/chart" uri="{C3380CC4-5D6E-409C-BE32-E72D297353CC}">
              <c16:uniqueId val="{00000003-C6E4-0445-AC37-F0E41D00F597}"/>
            </c:ext>
          </c:extLst>
        </c:ser>
        <c:ser>
          <c:idx val="4"/>
          <c:order val="4"/>
          <c:tx>
            <c:strRef>
              <c:f>Sheet1!$F$1</c:f>
              <c:strCache>
                <c:ptCount val="1"/>
                <c:pt idx="0">
                  <c:v>2022</c:v>
                </c:pt>
              </c:strCache>
            </c:strRef>
          </c:tx>
          <c:spPr>
            <a:ln w="28575" cap="rnd">
              <a:solidFill>
                <a:schemeClr val="accent5"/>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Sheet1!$F$2:$F$9</c:f>
              <c:numCache>
                <c:formatCode>General</c:formatCode>
                <c:ptCount val="8"/>
                <c:pt idx="0">
                  <c:v>3.6667</c:v>
                </c:pt>
                <c:pt idx="1">
                  <c:v>3.68</c:v>
                </c:pt>
                <c:pt idx="2">
                  <c:v>4.0</c:v>
                </c:pt>
                <c:pt idx="3">
                  <c:v>3.85</c:v>
                </c:pt>
                <c:pt idx="4">
                  <c:v>3.9</c:v>
                </c:pt>
                <c:pt idx="5">
                  <c:v>3.6</c:v>
                </c:pt>
                <c:pt idx="6">
                  <c:v>3.76</c:v>
                </c:pt>
                <c:pt idx="7">
                  <c:v>3.6667</c:v>
                </c:pt>
              </c:numCache>
            </c:numRef>
          </c:val>
          <c:extLst>
            <c:ext xmlns:c16="http://schemas.microsoft.com/office/drawing/2014/chart" uri="{C3380CC4-5D6E-409C-BE32-E72D297353CC}">
              <c16:uniqueId val="{00000004-C6E4-0445-AC37-F0E41D00F597}"/>
            </c:ext>
          </c:extLst>
        </c:ser>
        <c:ser>
          <c:idx val="5"/>
          <c:order val="5"/>
          <c:tx>
            <c:strRef>
              <c:f>Sheet1!$G$1</c:f>
              <c:strCache>
                <c:ptCount val="1"/>
                <c:pt idx="0">
                  <c:v>2023</c:v>
                </c:pt>
              </c:strCache>
            </c:strRef>
          </c:tx>
          <c:spPr>
            <a:ln w="28575" cap="rnd">
              <a:solidFill>
                <a:srgbClr val="ED8F8B"/>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Sheet1!$G$2:$G$9</c:f>
              <c:numCache>
                <c:formatCode>General</c:formatCode>
                <c:ptCount val="8"/>
                <c:pt idx="0">
                  <c:v>3.9048</c:v>
                </c:pt>
                <c:pt idx="1">
                  <c:v>3.7429</c:v>
                </c:pt>
                <c:pt idx="2">
                  <c:v>3.4</c:v>
                </c:pt>
                <c:pt idx="3">
                  <c:v>3.7857</c:v>
                </c:pt>
                <c:pt idx="4">
                  <c:v>3.8462</c:v>
                </c:pt>
                <c:pt idx="5">
                  <c:v>3.6786</c:v>
                </c:pt>
                <c:pt idx="6">
                  <c:v>3.9</c:v>
                </c:pt>
                <c:pt idx="7">
                  <c:v>3.8</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2023</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BAD9-E14F-BB2E-53E926EF8F99}"/>
            </c:ext>
          </c:extLst>
        </c:ser>
        <c:ser>
          <c:idx val="1"/>
          <c:order val="1"/>
          <c:tx>
            <c:strRef>
              <c:f>Blad1!$A$3</c:f>
              <c:strCache>
                <c:ptCount val="1"/>
                <c:pt idx="0">
                  <c:v>2023_p1</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0.4</c:v>
                </c:pt>
                <c:pt idx="5">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0.8</c:v>
                </c:pt>
                <c:pt idx="3">
                  <c:v>0.6</c:v>
                </c:pt>
                <c:pt idx="5">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0.1667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0.2</c:v>
                </c:pt>
                <c:pt idx="5">
                  <c:v>0.0833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1">
                  <c:v>0.8</c:v>
                </c:pt>
                <c:pt idx="3">
                  <c:v>0.8</c:v>
                </c:pt>
                <c:pt idx="5">
                  <c:v>0.75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0.1429</c:v>
                </c:pt>
                <c:pt idx="1">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0.0</c:v>
                </c:pt>
                <c:pt idx="3">
                  <c:v>0.0</c:v>
                </c:pt>
                <c:pt idx="5">
                  <c:v>0.0833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1.0</c:v>
                </c:pt>
                <c:pt idx="3">
                  <c:v>1.0</c:v>
                </c:pt>
                <c:pt idx="5">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0.4</c:v>
                </c:pt>
                <c:pt idx="3">
                  <c:v>0.0</c:v>
                </c:pt>
                <c:pt idx="5">
                  <c:v>0.0833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1">
                  <c:v>0.2</c:v>
                </c:pt>
                <c:pt idx="3">
                  <c:v>0.6</c:v>
                </c:pt>
                <c:pt idx="5">
                  <c:v>0.5833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1">
                  <c:v>0.4</c:v>
                </c:pt>
                <c:pt idx="3">
                  <c:v>0.4</c:v>
                </c:pt>
                <c:pt idx="5">
                  <c:v>0.25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0.1429</c:v>
                </c:pt>
                <c:pt idx="1">
                  <c:v>0.0</c:v>
                </c:pt>
                <c:pt idx="3">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1">
                  <c:v>0.2</c:v>
                </c:pt>
                <c:pt idx="3">
                  <c:v>0.2</c:v>
                </c:pt>
                <c:pt idx="5">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0.4286</c:v>
                </c:pt>
                <c:pt idx="1">
                  <c:v>0.8</c:v>
                </c:pt>
                <c:pt idx="3">
                  <c:v>0.8</c:v>
                </c:pt>
                <c:pt idx="5">
                  <c:v>0.6667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0.0</c:v>
                </c:pt>
                <c:pt idx="3">
                  <c:v>0.0</c:v>
                </c:pt>
                <c:pt idx="5">
                  <c:v>0.0833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1.0</c:v>
                </c:pt>
                <c:pt idx="3">
                  <c:v>1.0</c:v>
                </c:pt>
                <c:pt idx="5">
                  <c:v>0.9167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0.4</c:v>
                </c:pt>
                <c:pt idx="3">
                  <c:v>0.6</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0.6</c:v>
                </c:pt>
                <c:pt idx="3">
                  <c:v>0.4</c:v>
                </c:pt>
                <c:pt idx="5">
                  <c:v>0.5833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0.25</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1">
                  <c:v>0.2</c:v>
                </c:pt>
                <c:pt idx="3">
                  <c:v>0.6</c:v>
                </c:pt>
                <c:pt idx="5">
                  <c:v>0.3333</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1">
                  <c:v>0.8</c:v>
                </c:pt>
                <c:pt idx="3">
                  <c:v>0.4</c:v>
                </c:pt>
                <c:pt idx="5">
                  <c:v>0.3333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0.2</c:v>
                </c:pt>
                <c:pt idx="3">
                  <c:v>0.2</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pt idx="1">
                  <c:v>0.8</c:v>
                </c:pt>
                <c:pt idx="3">
                  <c:v>0.8</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0.4</c:v>
                </c:pt>
                <c:pt idx="3">
                  <c:v>0.2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pt idx="1">
                  <c:v>0.6</c:v>
                </c:pt>
                <c:pt idx="3">
                  <c:v>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1">
                  <c:v>0.2</c:v>
                </c:pt>
                <c:pt idx="3">
                  <c:v>0.4</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1">
                  <c:v>0.8</c:v>
                </c:pt>
                <c:pt idx="3">
                  <c:v>0.6</c:v>
                </c:pt>
                <c:pt idx="5">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0.1667</c:v>
                </c:pt>
                <c:pt idx="1">
                  <c:v>0.2</c:v>
                </c:pt>
                <c:pt idx="3">
                  <c:v>0.4</c:v>
                </c:pt>
                <c:pt idx="5">
                  <c:v>0.4167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0.8333</c:v>
                </c:pt>
                <c:pt idx="1">
                  <c:v>0.8</c:v>
                </c:pt>
                <c:pt idx="3">
                  <c:v>0.6</c:v>
                </c:pt>
                <c:pt idx="5">
                  <c:v>0.4167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0.0</c:v>
                </c:pt>
                <c:pt idx="3">
                  <c:v>0.0</c:v>
                </c:pt>
                <c:pt idx="5">
                  <c:v>0.1667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pt idx="1">
                  <c:v>1.0</c:v>
                </c:pt>
                <c:pt idx="3">
                  <c:v>1.0</c:v>
                </c:pt>
                <c:pt idx="5">
                  <c:v>0.8333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1">
                  <c:v>0.0</c:v>
                </c:pt>
                <c:pt idx="3">
                  <c:v>0.2</c:v>
                </c:pt>
                <c:pt idx="5">
                  <c:v>0.25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1">
                  <c:v>0.8</c:v>
                </c:pt>
                <c:pt idx="3">
                  <c:v>0.8</c:v>
                </c:pt>
                <c:pt idx="5">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0.2</c:v>
                </c:pt>
                <c:pt idx="3">
                  <c:v>0.0</c:v>
                </c:pt>
                <c:pt idx="5">
                  <c:v>0.25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0.2</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0.5</c:v>
                </c:pt>
                <c:pt idx="1">
                  <c:v>0.2</c:v>
                </c:pt>
                <c:pt idx="3">
                  <c:v>0.0</c:v>
                </c:pt>
                <c:pt idx="5">
                  <c:v>0.4167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c:v>
                </c:pt>
                <c:pt idx="1">
                  <c:v>0.6</c:v>
                </c:pt>
                <c:pt idx="3">
                  <c:v>1.0</c:v>
                </c:pt>
                <c:pt idx="5">
                  <c:v>0.5833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0.4</c:v>
                </c:pt>
                <c:pt idx="3">
                  <c:v>0.6</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0.4</c:v>
                </c:pt>
                <c:pt idx="3">
                  <c:v>0.4</c:v>
                </c:pt>
                <c:pt idx="5">
                  <c:v>0.4167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0.1429</c:v>
                </c:pt>
                <c:pt idx="1">
                  <c:v>0.2</c:v>
                </c:pt>
                <c:pt idx="3">
                  <c:v>0.0</c:v>
                </c:pt>
                <c:pt idx="5">
                  <c:v>0.25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0.5714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0.2857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0.2857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0.5714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0.1429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0.1429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0.4286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0.4286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0.1667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0.2857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0.7143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0.1429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2023</c:v>
                </c:pt>
              </c:strCache>
            </c:strRef>
          </c:tx>
          <c:spPr>
            <a:ln w="28575" cap="rnd">
              <a:solidFill>
                <a:srgbClr val="C84108"/>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Sheet1!$B$2:$B$9</c:f>
              <c:numCache>
                <c:formatCode>General</c:formatCode>
                <c:ptCount val="8"/>
                <c:pt idx="0">
                  <c:v>3.9048</c:v>
                </c:pt>
                <c:pt idx="1">
                  <c:v>3.7429</c:v>
                </c:pt>
                <c:pt idx="2">
                  <c:v>3.4</c:v>
                </c:pt>
                <c:pt idx="3">
                  <c:v>3.7857</c:v>
                </c:pt>
                <c:pt idx="4">
                  <c:v>3.8462</c:v>
                </c:pt>
                <c:pt idx="5">
                  <c:v>3.6786</c:v>
                </c:pt>
                <c:pt idx="6">
                  <c:v>3.9</c:v>
                </c:pt>
                <c:pt idx="7">
                  <c:v>3.8</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Sheet1!$A$2:$A$9</c:f>
              <c:strCache>
                <c:ptCount val="8"/>
                <c:pt idx="0">
                  <c:v>Övergripande frågor</c:v>
                </c:pt>
                <c:pt idx="1">
                  <c:v>Omsorg, utveckling och lärande</c:v>
                </c:pt>
                <c:pt idx="2">
                  <c:v>Barns delaktighet och inflytande</c:v>
                </c:pt>
                <c:pt idx="3">
                  <c:v>Normer och värden</c:v>
                </c:pt>
                <c:pt idx="4">
                  <c:v>Styrning och ledning</c:v>
                </c:pt>
                <c:pt idx="5">
                  <c:v>Förskola och hem</c:v>
                </c:pt>
                <c:pt idx="6">
                  <c:v>Fritidshem</c:v>
                </c:pt>
                <c:pt idx="7">
                  <c:v>Kommunspecifika frågor</c:v>
                </c:pt>
              </c:strCache>
            </c:strRef>
          </c:cat>
          <c:val>
            <c:numRef>
              <c:f>Sheet1!$C$2:$C$9</c:f>
              <c:numCache>
                <c:formatCode>General</c:formatCode>
                <c:ptCount val="8"/>
                <c:pt idx="0">
                  <c:v>3.7589</c:v>
                </c:pt>
                <c:pt idx="1">
                  <c:v>3.6017</c:v>
                </c:pt>
                <c:pt idx="2">
                  <c:v>3.1626</c:v>
                </c:pt>
                <c:pt idx="3">
                  <c:v>3.6923</c:v>
                </c:pt>
                <c:pt idx="4">
                  <c:v>3.6388</c:v>
                </c:pt>
                <c:pt idx="5">
                  <c:v>3.5278</c:v>
                </c:pt>
                <c:pt idx="6">
                  <c:v>3.4544</c:v>
                </c:pt>
                <c:pt idx="7">
                  <c:v>3.5578</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3.6987</c:v>
                </c:pt>
                <c:pt idx="1">
                  <c:v>3.9286</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c:v>
                </c:pt>
                <c:pt idx="5">
                  <c:v>2023</c:v>
                </c:pt>
              </c:strCache>
            </c:strRef>
          </c:cat>
          <c:val>
            <c:numRef>
              <c:f>Sheet1!$B$2:$B$7</c:f>
              <c:numCache>
                <c:formatCode>General</c:formatCode>
                <c:ptCount val="6"/>
                <c:pt idx="0">
                  <c:v>3.6667</c:v>
                </c:pt>
                <c:pt idx="2">
                  <c:v>3.8</c:v>
                </c:pt>
                <c:pt idx="4">
                  <c:v>3.8</c:v>
                </c:pt>
                <c:pt idx="5">
                  <c:v>3.9286</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Sheet1!$B$2:$B$15</c:f>
              <c:numCache>
                <c:formatCode>General</c:formatCode>
                <c:ptCount val="14"/>
                <c:pt idx="0">
                  <c:v>3.8571</c:v>
                </c:pt>
                <c:pt idx="1">
                  <c:v>4.0</c:v>
                </c:pt>
                <c:pt idx="2">
                  <c:v>3.8571</c:v>
                </c:pt>
                <c:pt idx="4">
                  <c:v>3.8571</c:v>
                </c:pt>
                <c:pt idx="5">
                  <c:v>3.7143</c:v>
                </c:pt>
                <c:pt idx="6">
                  <c:v>3.7143</c:v>
                </c:pt>
                <c:pt idx="7">
                  <c:v>3.8571</c:v>
                </c:pt>
                <c:pt idx="8">
                  <c:v>3.5714</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Sheet1!$C$2:$C$15</c:f>
              <c:numCache>
                <c:formatCode>General</c:formatCode>
                <c:ptCount val="14"/>
                <c:pt idx="0">
                  <c:v>3.8</c:v>
                </c:pt>
                <c:pt idx="1">
                  <c:v>3.8</c:v>
                </c:pt>
                <c:pt idx="2">
                  <c:v>3.4</c:v>
                </c:pt>
                <c:pt idx="4">
                  <c:v>3.4</c:v>
                </c:pt>
                <c:pt idx="5">
                  <c:v>3.8</c:v>
                </c:pt>
                <c:pt idx="6">
                  <c:v>3.8</c:v>
                </c:pt>
                <c:pt idx="7">
                  <c:v>3.8</c:v>
                </c:pt>
                <c:pt idx="8">
                  <c:v>3.6</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F2955A"/>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F2955A"/>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F2955A"/>
              </a:solidFill>
              <a:ln>
                <a:noFill/>
              </a:ln>
              <a:effectLst/>
            </c:spPr>
            <c:extLst>
              <c:ext xmlns:c16="http://schemas.microsoft.com/office/drawing/2014/chart" uri="{C3380CC4-5D6E-409C-BE32-E72D297353CC}">
                <c16:uniqueId val="{00000038-46B7-8946-99C7-0AFAA3A00794}"/>
              </c:ext>
            </c:extLst>
          </c:dPt>
          <c:dPt>
            <c:idx val="4"/>
            <c:invertIfNegative val="0"/>
            <c:bubble3D val="0"/>
            <c:spPr>
              <a:solidFill>
                <a:srgbClr val="8EC5CB"/>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Sheet1!$E$2:$E$15</c:f>
              <c:numCache>
                <c:formatCode>General</c:formatCode>
                <c:ptCount val="14"/>
                <c:pt idx="0">
                  <c:v>3.8</c:v>
                </c:pt>
                <c:pt idx="1">
                  <c:v>3.8</c:v>
                </c:pt>
                <c:pt idx="2">
                  <c:v>3.8</c:v>
                </c:pt>
                <c:pt idx="4">
                  <c:v>3.8</c:v>
                </c:pt>
                <c:pt idx="5">
                  <c:v>4.0</c:v>
                </c:pt>
                <c:pt idx="6">
                  <c:v>4.0</c:v>
                </c:pt>
                <c:pt idx="7">
                  <c:v>4.0</c:v>
                </c:pt>
                <c:pt idx="8">
                  <c:v>4.0</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BD1A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FBD1A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FBD1AC"/>
              </a:solidFill>
              <a:ln>
                <a:noFill/>
              </a:ln>
              <a:effectLst/>
            </c:spPr>
            <c:extLst>
              <c:ext xmlns:c16="http://schemas.microsoft.com/office/drawing/2014/chart" uri="{C3380CC4-5D6E-409C-BE32-E72D297353CC}">
                <c16:uniqueId val="{0000006E-4D53-FC42-B435-1ACAC5982E96}"/>
              </c:ext>
            </c:extLst>
          </c:dPt>
          <c:dPt>
            <c:idx val="4"/>
            <c:invertIfNegative val="0"/>
            <c:bubble3D val="0"/>
            <c:spPr>
              <a:solidFill>
                <a:srgbClr val="C3E5E7"/>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Sheet1!$F$2:$F$15</c:f>
              <c:numCache>
                <c:formatCode>General</c:formatCode>
                <c:ptCount val="14"/>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FDFBA"/>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FFDFBA"/>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FFDFBA"/>
              </a:solidFill>
              <a:ln>
                <a:noFill/>
              </a:ln>
              <a:effectLst/>
            </c:spPr>
            <c:extLst>
              <c:ext xmlns:c16="http://schemas.microsoft.com/office/drawing/2014/chart" uri="{C3380CC4-5D6E-409C-BE32-E72D297353CC}">
                <c16:uniqueId val="{0000006F-4D53-FC42-B435-1ACAC5982E96}"/>
              </c:ext>
            </c:extLst>
          </c:dPt>
          <c:dPt>
            <c:idx val="4"/>
            <c:invertIfNegative val="0"/>
            <c:bubble3D val="0"/>
            <c:spPr>
              <a:solidFill>
                <a:srgbClr val="E1FFFF"/>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strCache>
            </c:strRef>
          </c:cat>
          <c:val>
            <c:numRef>
              <c:f>Sheet1!$G$2:$G$15</c:f>
              <c:numCache>
                <c:formatCode>General</c:formatCode>
                <c:ptCount val="14"/>
                <c:pt idx="0">
                  <c:v>3.5833</c:v>
                </c:pt>
                <c:pt idx="1">
                  <c:v>3.75</c:v>
                </c:pt>
                <c:pt idx="2">
                  <c:v>3.5833</c:v>
                </c:pt>
                <c:pt idx="4">
                  <c:v>3.75</c:v>
                </c:pt>
                <c:pt idx="5">
                  <c:v>3.6</c:v>
                </c:pt>
                <c:pt idx="6">
                  <c:v>3.5833</c:v>
                </c:pt>
                <c:pt idx="7">
                  <c:v>3.7273</c:v>
                </c:pt>
                <c:pt idx="8">
                  <c:v>3.75</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Sheet1!$B$2:$B$15</c:f>
              <c:numCache>
                <c:formatCode>General</c:formatCode>
                <c:ptCount val="14"/>
                <c:pt idx="0">
                  <c:v>3.4</c:v>
                </c:pt>
                <c:pt idx="6">
                  <c:v>3.8571</c:v>
                </c:pt>
                <c:pt idx="7">
                  <c:v>3.5714</c:v>
                </c:pt>
                <c:pt idx="8">
                  <c:v>3.8571</c:v>
                </c:pt>
                <c:pt idx="9">
                  <c:v>3.8571</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Sheet1!$C$2:$C$15</c:f>
              <c:numCache>
                <c:formatCode>General</c:formatCode>
                <c:ptCount val="14"/>
                <c:pt idx="0">
                  <c:v>4.0</c:v>
                </c:pt>
                <c:pt idx="6">
                  <c:v>3.8</c:v>
                </c:pt>
                <c:pt idx="7">
                  <c:v>3.8</c:v>
                </c:pt>
                <c:pt idx="8">
                  <c:v>3.8</c:v>
                </c:pt>
                <c:pt idx="9">
                  <c:v>4.0</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32-46B7-8946-99C7-0AFAA3A00794}"/>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9DCC8F"/>
              </a:solidFill>
              <a:ln>
                <a:noFill/>
              </a:ln>
              <a:effectLst/>
            </c:spPr>
            <c:extLst>
              <c:ext xmlns:c16="http://schemas.microsoft.com/office/drawing/2014/chart" uri="{C3380CC4-5D6E-409C-BE32-E72D297353CC}">
                <c16:uniqueId val="{00000034-46B7-8946-99C7-0AFAA3A00794}"/>
              </c:ext>
            </c:extLst>
          </c:dPt>
          <c:dPt>
            <c:idx val="1"/>
            <c:invertIfNegative val="0"/>
            <c:bubble3D val="0"/>
            <c:spPr>
              <a:solidFill>
                <a:srgbClr val="9DCC8F"/>
              </a:solidFill>
              <a:ln>
                <a:noFill/>
              </a:ln>
              <a:effectLst/>
            </c:spPr>
            <c:extLst>
              <c:ext xmlns:c16="http://schemas.microsoft.com/office/drawing/2014/chart" uri="{C3380CC4-5D6E-409C-BE32-E72D297353CC}">
                <c16:uniqueId val="{00000036-46B7-8946-99C7-0AFAA3A00794}"/>
              </c:ext>
            </c:extLst>
          </c:dPt>
          <c:dPt>
            <c:idx val="2"/>
            <c:invertIfNegative val="0"/>
            <c:bubble3D val="0"/>
            <c:spPr>
              <a:solidFill>
                <a:srgbClr val="9DCC8F"/>
              </a:solidFill>
              <a:ln>
                <a:noFill/>
              </a:ln>
              <a:effectLst/>
            </c:spPr>
            <c:extLst>
              <c:ext xmlns:c16="http://schemas.microsoft.com/office/drawing/2014/chart" uri="{C3380CC4-5D6E-409C-BE32-E72D297353CC}">
                <c16:uniqueId val="{00000038-46B7-8946-99C7-0AFAA3A00794}"/>
              </c:ext>
            </c:extLst>
          </c:dPt>
          <c:dPt>
            <c:idx val="3"/>
            <c:invertIfNegative val="0"/>
            <c:bubble3D val="0"/>
            <c:spPr>
              <a:solidFill>
                <a:srgbClr val="9DCC8F"/>
              </a:solidFill>
              <a:ln>
                <a:noFill/>
              </a:ln>
              <a:effectLst/>
            </c:spPr>
            <c:extLst>
              <c:ext xmlns:c16="http://schemas.microsoft.com/office/drawing/2014/chart" uri="{C3380CC4-5D6E-409C-BE32-E72D297353CC}">
                <c16:uniqueId val="{00000003-78E2-7049-982D-8A80842D2E95}"/>
              </c:ext>
            </c:extLst>
          </c:dPt>
          <c:dPt>
            <c:idx val="4"/>
            <c:invertIfNegative val="0"/>
            <c:bubble3D val="0"/>
            <c:spPr>
              <a:solidFill>
                <a:srgbClr val="9DCC8F"/>
              </a:solidFill>
              <a:ln>
                <a:noFill/>
              </a:ln>
              <a:effectLst/>
            </c:spPr>
            <c:extLst>
              <c:ext xmlns:c16="http://schemas.microsoft.com/office/drawing/2014/chart" uri="{C3380CC4-5D6E-409C-BE32-E72D297353CC}">
                <c16:uniqueId val="{00000073-4D53-FC42-B435-1ACAC5982E96}"/>
              </c:ext>
            </c:extLst>
          </c:dPt>
          <c:dPt>
            <c:idx val="5"/>
            <c:invertIfNegative val="0"/>
            <c:bubble3D val="0"/>
            <c:spPr>
              <a:solidFill>
                <a:srgbClr val="8EC5CB"/>
              </a:solidFill>
              <a:ln>
                <a:noFill/>
              </a:ln>
              <a:effectLst/>
            </c:spPr>
            <c:extLst>
              <c:ext xmlns:c16="http://schemas.microsoft.com/office/drawing/2014/chart" uri="{C3380CC4-5D6E-409C-BE32-E72D297353CC}">
                <c16:uniqueId val="{00000078-4D53-FC42-B435-1ACAC5982E96}"/>
              </c:ext>
            </c:extLst>
          </c:dPt>
          <c:dPt>
            <c:idx val="6"/>
            <c:invertIfNegative val="0"/>
            <c:bubble3D val="0"/>
            <c:spPr>
              <a:solidFill>
                <a:srgbClr val="8EC5CB"/>
              </a:solidFill>
              <a:ln>
                <a:noFill/>
              </a:ln>
              <a:effectLst/>
            </c:spPr>
            <c:extLst>
              <c:ext xmlns:c16="http://schemas.microsoft.com/office/drawing/2014/chart" uri="{C3380CC4-5D6E-409C-BE32-E72D297353CC}">
                <c16:uniqueId val="{0000007D-4D53-FC42-B435-1ACAC5982E96}"/>
              </c:ext>
            </c:extLst>
          </c:dPt>
          <c:dPt>
            <c:idx val="7"/>
            <c:invertIfNegative val="0"/>
            <c:bubble3D val="0"/>
            <c:spPr>
              <a:solidFill>
                <a:srgbClr val="8EC5CB"/>
              </a:solidFill>
              <a:ln>
                <a:noFill/>
              </a:ln>
              <a:effectLst/>
            </c:spPr>
            <c:extLst>
              <c:ext xmlns:c16="http://schemas.microsoft.com/office/drawing/2014/chart" uri="{C3380CC4-5D6E-409C-BE32-E72D297353CC}">
                <c16:uniqueId val="{00000082-4D53-FC42-B435-1ACAC5982E96}"/>
              </c:ext>
            </c:extLst>
          </c:dPt>
          <c:dPt>
            <c:idx val="8"/>
            <c:invertIfNegative val="0"/>
            <c:bubble3D val="0"/>
            <c:spPr>
              <a:solidFill>
                <a:srgbClr val="8EC5CB"/>
              </a:solidFill>
              <a:ln>
                <a:noFill/>
              </a:ln>
              <a:effectLst/>
            </c:spPr>
            <c:extLst>
              <c:ext xmlns:c16="http://schemas.microsoft.com/office/drawing/2014/chart" uri="{C3380CC4-5D6E-409C-BE32-E72D297353CC}">
                <c16:uniqueId val="{00000087-4D53-FC42-B435-1ACAC5982E96}"/>
              </c:ext>
            </c:extLst>
          </c:dPt>
          <c:dPt>
            <c:idx val="9"/>
            <c:invertIfNegative val="0"/>
            <c:bubble3D val="0"/>
            <c:spPr>
              <a:solidFill>
                <a:srgbClr val="8EC5CB"/>
              </a:solidFill>
              <a:ln>
                <a:noFill/>
              </a:ln>
              <a:effectLst/>
            </c:spPr>
            <c:extLst>
              <c:ext xmlns:c16="http://schemas.microsoft.com/office/drawing/2014/chart" uri="{C3380CC4-5D6E-409C-BE32-E72D297353CC}">
                <c16:uniqueId val="{0000008C-4D53-FC42-B435-1ACAC5982E96}"/>
              </c:ext>
            </c:extLst>
          </c:dPt>
          <c:dPt>
            <c:idx val="10"/>
            <c:invertIfNegative val="0"/>
            <c:bubble3D val="0"/>
            <c:spPr>
              <a:solidFill>
                <a:srgbClr val="8EC5CB"/>
              </a:solidFill>
              <a:ln>
                <a:noFill/>
              </a:ln>
              <a:effectLst/>
            </c:spPr>
            <c:extLst>
              <c:ext xmlns:c16="http://schemas.microsoft.com/office/drawing/2014/chart" uri="{C3380CC4-5D6E-409C-BE32-E72D297353CC}">
                <c16:uniqueId val="{00000091-4D53-FC42-B435-1ACAC5982E96}"/>
              </c:ext>
            </c:extLst>
          </c:dPt>
          <c:dPt>
            <c:idx val="11"/>
            <c:invertIfNegative val="0"/>
            <c:bubble3D val="0"/>
            <c:spPr>
              <a:solidFill>
                <a:srgbClr val="8EC5CB"/>
              </a:solidFill>
              <a:ln>
                <a:noFill/>
              </a:ln>
              <a:effectLst/>
            </c:spPr>
            <c:extLst>
              <c:ext xmlns:c16="http://schemas.microsoft.com/office/drawing/2014/chart" uri="{C3380CC4-5D6E-409C-BE32-E72D297353CC}">
                <c16:uniqueId val="{00000096-4D53-FC42-B435-1ACAC5982E96}"/>
              </c:ext>
            </c:extLst>
          </c:dPt>
          <c:dPt>
            <c:idx val="12"/>
            <c:invertIfNegative val="0"/>
            <c:bubble3D val="0"/>
            <c:spPr>
              <a:solidFill>
                <a:srgbClr val="8EC5CB"/>
              </a:solidFill>
              <a:ln>
                <a:noFill/>
              </a:ln>
              <a:effectLst/>
            </c:spPr>
            <c:extLst>
              <c:ext xmlns:c16="http://schemas.microsoft.com/office/drawing/2014/chart" uri="{C3380CC4-5D6E-409C-BE32-E72D297353CC}">
                <c16:uniqueId val="{0000009B-4D53-FC42-B435-1ACAC5982E96}"/>
              </c:ext>
            </c:extLst>
          </c:dPt>
          <c:dPt>
            <c:idx val="13"/>
            <c:invertIfNegative val="0"/>
            <c:bubble3D val="0"/>
            <c:spPr>
              <a:solidFill>
                <a:srgbClr val="D5E9CC"/>
              </a:solidFill>
              <a:ln>
                <a:noFill/>
              </a:ln>
              <a:effectLst/>
            </c:spPr>
            <c:extLst>
              <c:ext xmlns:c16="http://schemas.microsoft.com/office/drawing/2014/chart" uri="{C3380CC4-5D6E-409C-BE32-E72D297353CC}">
                <c16:uniqueId val="{00000043-283B-6346-9021-8233AD4FA085}"/>
              </c:ext>
            </c:extLst>
          </c:dPt>
          <c:dPt>
            <c:idx val="14"/>
            <c:invertIfNegative val="0"/>
            <c:bubble3D val="0"/>
            <c:spPr>
              <a:solidFill>
                <a:srgbClr val="D5E8CB"/>
              </a:solidFill>
              <a:ln>
                <a:noFill/>
              </a:ln>
              <a:effectLst/>
            </c:spPr>
            <c:extLst>
              <c:ext xmlns:c16="http://schemas.microsoft.com/office/drawing/2014/chart" uri="{C3380CC4-5D6E-409C-BE32-E72D297353CC}">
                <c16:uniqueId val="{0000003A-46B7-8946-99C7-0AFAA3A00794}"/>
              </c:ext>
            </c:extLst>
          </c:dPt>
          <c:dPt>
            <c:idx val="15"/>
            <c:invertIfNegative val="0"/>
            <c:bubble3D val="0"/>
            <c:spPr>
              <a:solidFill>
                <a:srgbClr val="D5E8CB"/>
              </a:solidFill>
              <a:ln>
                <a:noFill/>
              </a:ln>
              <a:effectLst/>
            </c:spPr>
            <c:extLst>
              <c:ext xmlns:c16="http://schemas.microsoft.com/office/drawing/2014/chart" uri="{C3380CC4-5D6E-409C-BE32-E72D297353CC}">
                <c16:uniqueId val="{0000003C-46B7-8946-99C7-0AFAA3A00794}"/>
              </c:ext>
            </c:extLst>
          </c:dPt>
          <c:dPt>
            <c:idx val="16"/>
            <c:invertIfNegative val="0"/>
            <c:bubble3D val="0"/>
            <c:spPr>
              <a:solidFill>
                <a:srgbClr val="D5E8CB"/>
              </a:solidFill>
              <a:ln>
                <a:noFill/>
              </a:ln>
              <a:effectLst/>
            </c:spPr>
            <c:extLst>
              <c:ext xmlns:c16="http://schemas.microsoft.com/office/drawing/2014/chart" uri="{C3380CC4-5D6E-409C-BE32-E72D297353CC}">
                <c16:uniqueId val="{0000003E-46B7-8946-99C7-0AFAA3A00794}"/>
              </c:ext>
            </c:extLst>
          </c:dPt>
          <c:dPt>
            <c:idx val="17"/>
            <c:invertIfNegative val="0"/>
            <c:bubble3D val="0"/>
            <c:spPr>
              <a:solidFill>
                <a:srgbClr val="D5E8CB"/>
              </a:solidFill>
              <a:ln>
                <a:noFill/>
              </a:ln>
              <a:effectLst/>
            </c:spPr>
            <c:extLst>
              <c:ext xmlns:c16="http://schemas.microsoft.com/office/drawing/2014/chart" uri="{C3380CC4-5D6E-409C-BE32-E72D297353CC}">
                <c16:uniqueId val="{00000040-46B7-8946-99C7-0AFAA3A00794}"/>
              </c:ext>
            </c:extLst>
          </c:dPt>
          <c:dPt>
            <c:idx val="18"/>
            <c:invertIfNegative val="0"/>
            <c:bubble3D val="0"/>
            <c:spPr>
              <a:solidFill>
                <a:srgbClr val="D5E8CB"/>
              </a:solidFill>
              <a:ln>
                <a:noFill/>
              </a:ln>
              <a:effectLst/>
            </c:spPr>
            <c:extLst>
              <c:ext xmlns:c16="http://schemas.microsoft.com/office/drawing/2014/chart" uri="{C3380CC4-5D6E-409C-BE32-E72D297353CC}">
                <c16:uniqueId val="{00000042-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Sheet1!$E$2:$E$15</c:f>
              <c:numCache>
                <c:formatCode>General</c:formatCode>
                <c:ptCount val="14"/>
                <c:pt idx="0">
                  <c:v>3.4</c:v>
                </c:pt>
                <c:pt idx="6">
                  <c:v>3.6</c:v>
                </c:pt>
                <c:pt idx="7">
                  <c:v>4.0</c:v>
                </c:pt>
                <c:pt idx="8">
                  <c:v>4.0</c:v>
                </c:pt>
              </c:numCache>
            </c:numRef>
          </c:val>
          <c:extLst>
            <c:ext xmlns:c16="http://schemas.microsoft.com/office/drawing/2014/chart" uri="{C3380CC4-5D6E-409C-BE32-E72D297353CC}">
              <c16:uniqueId val="{00000043-46B7-8946-99C7-0AFAA3A00794}"/>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D6E9CC"/>
              </a:solidFill>
              <a:ln>
                <a:noFill/>
              </a:ln>
              <a:effectLst/>
            </c:spPr>
            <c:extLst>
              <c:ext xmlns:c16="http://schemas.microsoft.com/office/drawing/2014/chart" uri="{C3380CC4-5D6E-409C-BE32-E72D297353CC}">
                <c16:uniqueId val="{0000006A-4D53-FC42-B435-1ACAC5982E96}"/>
              </c:ext>
            </c:extLst>
          </c:dPt>
          <c:dPt>
            <c:idx val="1"/>
            <c:invertIfNegative val="0"/>
            <c:bubble3D val="0"/>
            <c:spPr>
              <a:solidFill>
                <a:srgbClr val="D6E9CC"/>
              </a:solidFill>
              <a:ln>
                <a:noFill/>
              </a:ln>
              <a:effectLst/>
            </c:spPr>
            <c:extLst>
              <c:ext xmlns:c16="http://schemas.microsoft.com/office/drawing/2014/chart" uri="{C3380CC4-5D6E-409C-BE32-E72D297353CC}">
                <c16:uniqueId val="{0000006C-4D53-FC42-B435-1ACAC5982E96}"/>
              </c:ext>
            </c:extLst>
          </c:dPt>
          <c:dPt>
            <c:idx val="2"/>
            <c:invertIfNegative val="0"/>
            <c:bubble3D val="0"/>
            <c:spPr>
              <a:solidFill>
                <a:srgbClr val="D6E9CC"/>
              </a:solidFill>
              <a:ln>
                <a:noFill/>
              </a:ln>
              <a:effectLst/>
            </c:spPr>
            <c:extLst>
              <c:ext xmlns:c16="http://schemas.microsoft.com/office/drawing/2014/chart" uri="{C3380CC4-5D6E-409C-BE32-E72D297353CC}">
                <c16:uniqueId val="{0000006E-4D53-FC42-B435-1ACAC5982E96}"/>
              </c:ext>
            </c:extLst>
          </c:dPt>
          <c:dPt>
            <c:idx val="3"/>
            <c:invertIfNegative val="0"/>
            <c:bubble3D val="0"/>
            <c:spPr>
              <a:solidFill>
                <a:srgbClr val="D6E9CC"/>
              </a:solidFill>
              <a:ln>
                <a:noFill/>
              </a:ln>
              <a:effectLst/>
            </c:spPr>
            <c:extLst>
              <c:ext xmlns:c16="http://schemas.microsoft.com/office/drawing/2014/chart" uri="{C3380CC4-5D6E-409C-BE32-E72D297353CC}">
                <c16:uniqueId val="{00000004-78E2-7049-982D-8A80842D2E95}"/>
              </c:ext>
            </c:extLst>
          </c:dPt>
          <c:dPt>
            <c:idx val="4"/>
            <c:invertIfNegative val="0"/>
            <c:bubble3D val="0"/>
            <c:spPr>
              <a:solidFill>
                <a:srgbClr val="D6E9CC"/>
              </a:solidFill>
              <a:ln>
                <a:noFill/>
              </a:ln>
              <a:effectLst/>
            </c:spPr>
            <c:extLst>
              <c:ext xmlns:c16="http://schemas.microsoft.com/office/drawing/2014/chart" uri="{C3380CC4-5D6E-409C-BE32-E72D297353CC}">
                <c16:uniqueId val="{0000004C-3C06-A348-9F7E-B529781EEDAC}"/>
              </c:ext>
            </c:extLst>
          </c:dPt>
          <c:dPt>
            <c:idx val="5"/>
            <c:invertIfNegative val="0"/>
            <c:bubble3D val="0"/>
            <c:spPr>
              <a:solidFill>
                <a:srgbClr val="C3E5E7"/>
              </a:solidFill>
              <a:ln>
                <a:noFill/>
              </a:ln>
              <a:effectLst/>
            </c:spPr>
            <c:extLst>
              <c:ext xmlns:c16="http://schemas.microsoft.com/office/drawing/2014/chart" uri="{C3380CC4-5D6E-409C-BE32-E72D297353CC}">
                <c16:uniqueId val="{0000004D-3C06-A348-9F7E-B529781EEDAC}"/>
              </c:ext>
            </c:extLst>
          </c:dPt>
          <c:dPt>
            <c:idx val="6"/>
            <c:invertIfNegative val="0"/>
            <c:bubble3D val="0"/>
            <c:spPr>
              <a:solidFill>
                <a:srgbClr val="C3E5E7"/>
              </a:solidFill>
              <a:ln>
                <a:noFill/>
              </a:ln>
              <a:effectLst/>
            </c:spPr>
            <c:extLst>
              <c:ext xmlns:c16="http://schemas.microsoft.com/office/drawing/2014/chart" uri="{C3380CC4-5D6E-409C-BE32-E72D297353CC}">
                <c16:uniqueId val="{0000004E-3C06-A348-9F7E-B529781EEDAC}"/>
              </c:ext>
            </c:extLst>
          </c:dPt>
          <c:dPt>
            <c:idx val="7"/>
            <c:invertIfNegative val="0"/>
            <c:bubble3D val="0"/>
            <c:spPr>
              <a:solidFill>
                <a:srgbClr val="C3E5E7"/>
              </a:solidFill>
              <a:ln>
                <a:noFill/>
              </a:ln>
              <a:effectLst/>
            </c:spPr>
            <c:extLst>
              <c:ext xmlns:c16="http://schemas.microsoft.com/office/drawing/2014/chart" uri="{C3380CC4-5D6E-409C-BE32-E72D297353CC}">
                <c16:uniqueId val="{0000004F-3C06-A348-9F7E-B529781EEDAC}"/>
              </c:ext>
            </c:extLst>
          </c:dPt>
          <c:dPt>
            <c:idx val="8"/>
            <c:invertIfNegative val="0"/>
            <c:bubble3D val="0"/>
            <c:spPr>
              <a:solidFill>
                <a:srgbClr val="C3E5E7"/>
              </a:solidFill>
              <a:ln>
                <a:noFill/>
              </a:ln>
              <a:effectLst/>
            </c:spPr>
            <c:extLst>
              <c:ext xmlns:c16="http://schemas.microsoft.com/office/drawing/2014/chart" uri="{C3380CC4-5D6E-409C-BE32-E72D297353CC}">
                <c16:uniqueId val="{00000050-3C06-A348-9F7E-B529781EEDAC}"/>
              </c:ext>
            </c:extLst>
          </c:dPt>
          <c:dPt>
            <c:idx val="9"/>
            <c:invertIfNegative val="0"/>
            <c:bubble3D val="0"/>
            <c:spPr>
              <a:solidFill>
                <a:srgbClr val="C3E5E7"/>
              </a:solidFill>
              <a:ln>
                <a:noFill/>
              </a:ln>
              <a:effectLst/>
            </c:spPr>
            <c:extLst>
              <c:ext xmlns:c16="http://schemas.microsoft.com/office/drawing/2014/chart" uri="{C3380CC4-5D6E-409C-BE32-E72D297353CC}">
                <c16:uniqueId val="{00000051-3C06-A348-9F7E-B529781EEDAC}"/>
              </c:ext>
            </c:extLst>
          </c:dPt>
          <c:dPt>
            <c:idx val="10"/>
            <c:invertIfNegative val="0"/>
            <c:bubble3D val="0"/>
            <c:spPr>
              <a:solidFill>
                <a:srgbClr val="C3E5E7"/>
              </a:solidFill>
              <a:ln>
                <a:noFill/>
              </a:ln>
              <a:effectLst/>
            </c:spPr>
            <c:extLst>
              <c:ext xmlns:c16="http://schemas.microsoft.com/office/drawing/2014/chart" uri="{C3380CC4-5D6E-409C-BE32-E72D297353CC}">
                <c16:uniqueId val="{00000052-3C06-A348-9F7E-B529781EEDAC}"/>
              </c:ext>
            </c:extLst>
          </c:dPt>
          <c:dPt>
            <c:idx val="11"/>
            <c:invertIfNegative val="0"/>
            <c:bubble3D val="0"/>
            <c:spPr>
              <a:solidFill>
                <a:srgbClr val="C3E5E7"/>
              </a:solidFill>
              <a:ln>
                <a:noFill/>
              </a:ln>
              <a:effectLst/>
            </c:spPr>
            <c:extLst>
              <c:ext xmlns:c16="http://schemas.microsoft.com/office/drawing/2014/chart" uri="{C3380CC4-5D6E-409C-BE32-E72D297353CC}">
                <c16:uniqueId val="{00000053-3C06-A348-9F7E-B529781EEDAC}"/>
              </c:ext>
            </c:extLst>
          </c:dPt>
          <c:dPt>
            <c:idx val="12"/>
            <c:invertIfNegative val="0"/>
            <c:bubble3D val="0"/>
            <c:spPr>
              <a:solidFill>
                <a:srgbClr val="C3E5E7"/>
              </a:solidFill>
              <a:ln>
                <a:noFill/>
              </a:ln>
              <a:effectLst/>
            </c:spPr>
            <c:extLst>
              <c:ext xmlns:c16="http://schemas.microsoft.com/office/drawing/2014/chart" uri="{C3380CC4-5D6E-409C-BE32-E72D297353CC}">
                <c16:uniqueId val="{0000005D-E5C0-BC48-8C4B-BFD54E43A0D1}"/>
              </c:ext>
            </c:extLst>
          </c:dPt>
          <c:dPt>
            <c:idx val="13"/>
            <c:invertIfNegative val="0"/>
            <c:bubble3D val="0"/>
            <c:spPr>
              <a:solidFill>
                <a:srgbClr val="CCE9D6"/>
              </a:solidFill>
              <a:ln>
                <a:noFill/>
              </a:ln>
              <a:effectLst/>
            </c:spPr>
            <c:extLst>
              <c:ext xmlns:c16="http://schemas.microsoft.com/office/drawing/2014/chart" uri="{C3380CC4-5D6E-409C-BE32-E72D297353CC}">
                <c16:uniqueId val="{00000054-3C06-A348-9F7E-B529781EEDAC}"/>
              </c:ext>
            </c:extLst>
          </c:dPt>
          <c:dPt>
            <c:idx val="14"/>
            <c:invertIfNegative val="0"/>
            <c:bubble3D val="0"/>
            <c:spPr>
              <a:solidFill>
                <a:srgbClr val="CCE9D6"/>
              </a:solidFill>
              <a:ln>
                <a:noFill/>
              </a:ln>
              <a:effectLst/>
            </c:spPr>
            <c:extLst>
              <c:ext xmlns:c16="http://schemas.microsoft.com/office/drawing/2014/chart" uri="{C3380CC4-5D6E-409C-BE32-E72D297353CC}">
                <c16:uniqueId val="{00000055-3C06-A348-9F7E-B529781EEDAC}"/>
              </c:ext>
            </c:extLst>
          </c:dPt>
          <c:dPt>
            <c:idx val="15"/>
            <c:invertIfNegative val="0"/>
            <c:bubble3D val="0"/>
            <c:spPr>
              <a:solidFill>
                <a:srgbClr val="CCE9D6"/>
              </a:solidFill>
              <a:ln>
                <a:noFill/>
              </a:ln>
              <a:effectLst/>
            </c:spPr>
            <c:extLst>
              <c:ext xmlns:c16="http://schemas.microsoft.com/office/drawing/2014/chart" uri="{C3380CC4-5D6E-409C-BE32-E72D297353CC}">
                <c16:uniqueId val="{0000005F-E5C0-BC48-8C4B-BFD54E43A0D1}"/>
              </c:ext>
            </c:extLst>
          </c:dPt>
          <c:dPt>
            <c:idx val="16"/>
            <c:invertIfNegative val="0"/>
            <c:bubble3D val="0"/>
            <c:spPr>
              <a:solidFill>
                <a:srgbClr val="CCE9D6"/>
              </a:solidFill>
              <a:ln>
                <a:noFill/>
              </a:ln>
              <a:effectLst/>
            </c:spPr>
            <c:extLst>
              <c:ext xmlns:c16="http://schemas.microsoft.com/office/drawing/2014/chart" uri="{C3380CC4-5D6E-409C-BE32-E72D297353CC}">
                <c16:uniqueId val="{00000060-E5C0-BC48-8C4B-BFD54E43A0D1}"/>
              </c:ext>
            </c:extLst>
          </c:dPt>
          <c:dPt>
            <c:idx val="17"/>
            <c:invertIfNegative val="0"/>
            <c:bubble3D val="0"/>
            <c:spPr>
              <a:solidFill>
                <a:srgbClr val="CCE9D6"/>
              </a:solidFill>
              <a:ln>
                <a:noFill/>
              </a:ln>
              <a:effectLst/>
            </c:spPr>
            <c:extLst>
              <c:ext xmlns:c16="http://schemas.microsoft.com/office/drawing/2014/chart" uri="{C3380CC4-5D6E-409C-BE32-E72D297353CC}">
                <c16:uniqueId val="{00000061-E5C0-BC48-8C4B-BFD54E43A0D1}"/>
              </c:ext>
            </c:extLst>
          </c:dPt>
          <c:dPt>
            <c:idx val="18"/>
            <c:invertIfNegative val="0"/>
            <c:bubble3D val="0"/>
            <c:spPr>
              <a:solidFill>
                <a:srgbClr val="CCE9D6"/>
              </a:solidFill>
              <a:ln>
                <a:noFill/>
              </a:ln>
              <a:effectLst/>
            </c:spPr>
            <c:extLst>
              <c:ext xmlns:c16="http://schemas.microsoft.com/office/drawing/2014/chart" uri="{C3380CC4-5D6E-409C-BE32-E72D297353CC}">
                <c16:uniqueId val="{0000005E-E5C0-BC48-8C4B-BFD54E43A0D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Sheet1!$F$2:$F$15</c:f>
              <c:numCache>
                <c:formatCode>General</c:formatCode>
                <c:ptCount val="14"/>
              </c:numCache>
            </c:numRef>
          </c:val>
          <c:extLst>
            <c:ext xmlns:c16="http://schemas.microsoft.com/office/drawing/2014/chart" uri="{C3380CC4-5D6E-409C-BE32-E72D297353CC}">
              <c16:uniqueId val="{00000049-3C06-A348-9F7E-B529781EEDAC}"/>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CCE9D7"/>
              </a:solidFill>
              <a:ln>
                <a:noFill/>
              </a:ln>
              <a:effectLst/>
            </c:spPr>
            <c:extLst>
              <c:ext xmlns:c16="http://schemas.microsoft.com/office/drawing/2014/chart" uri="{C3380CC4-5D6E-409C-BE32-E72D297353CC}">
                <c16:uniqueId val="{0000006B-4D53-FC42-B435-1ACAC5982E96}"/>
              </c:ext>
            </c:extLst>
          </c:dPt>
          <c:dPt>
            <c:idx val="1"/>
            <c:invertIfNegative val="0"/>
            <c:bubble3D val="0"/>
            <c:spPr>
              <a:solidFill>
                <a:srgbClr val="CCE9D7"/>
              </a:solidFill>
              <a:ln>
                <a:noFill/>
              </a:ln>
              <a:effectLst/>
            </c:spPr>
            <c:extLst>
              <c:ext xmlns:c16="http://schemas.microsoft.com/office/drawing/2014/chart" uri="{C3380CC4-5D6E-409C-BE32-E72D297353CC}">
                <c16:uniqueId val="{0000006D-4D53-FC42-B435-1ACAC5982E96}"/>
              </c:ext>
            </c:extLst>
          </c:dPt>
          <c:dPt>
            <c:idx val="2"/>
            <c:invertIfNegative val="0"/>
            <c:bubble3D val="0"/>
            <c:spPr>
              <a:solidFill>
                <a:srgbClr val="CCE9D7"/>
              </a:solidFill>
              <a:ln>
                <a:noFill/>
              </a:ln>
              <a:effectLst/>
            </c:spPr>
            <c:extLst>
              <c:ext xmlns:c16="http://schemas.microsoft.com/office/drawing/2014/chart" uri="{C3380CC4-5D6E-409C-BE32-E72D297353CC}">
                <c16:uniqueId val="{0000006F-4D53-FC42-B435-1ACAC5982E96}"/>
              </c:ext>
            </c:extLst>
          </c:dPt>
          <c:dPt>
            <c:idx val="3"/>
            <c:invertIfNegative val="0"/>
            <c:bubble3D val="0"/>
            <c:spPr>
              <a:solidFill>
                <a:srgbClr val="CCE9D7"/>
              </a:solidFill>
              <a:ln>
                <a:noFill/>
              </a:ln>
              <a:effectLst/>
            </c:spPr>
            <c:extLst>
              <c:ext xmlns:c16="http://schemas.microsoft.com/office/drawing/2014/chart" uri="{C3380CC4-5D6E-409C-BE32-E72D297353CC}">
                <c16:uniqueId val="{00000005-78E2-7049-982D-8A80842D2E95}"/>
              </c:ext>
            </c:extLst>
          </c:dPt>
          <c:dPt>
            <c:idx val="4"/>
            <c:invertIfNegative val="0"/>
            <c:bubble3D val="0"/>
            <c:spPr>
              <a:solidFill>
                <a:srgbClr val="CCE9D7"/>
              </a:solidFill>
              <a:ln>
                <a:noFill/>
              </a:ln>
              <a:effectLst/>
            </c:spPr>
            <c:extLst>
              <c:ext xmlns:c16="http://schemas.microsoft.com/office/drawing/2014/chart" uri="{C3380CC4-5D6E-409C-BE32-E72D297353CC}">
                <c16:uniqueId val="{00000074-4D53-FC42-B435-1ACAC5982E96}"/>
              </c:ext>
            </c:extLst>
          </c:dPt>
          <c:dPt>
            <c:idx val="5"/>
            <c:invertIfNegative val="0"/>
            <c:bubble3D val="0"/>
            <c:spPr>
              <a:solidFill>
                <a:srgbClr val="E1FFFF"/>
              </a:solidFill>
              <a:ln>
                <a:noFill/>
              </a:ln>
              <a:effectLst/>
            </c:spPr>
            <c:extLst>
              <c:ext xmlns:c16="http://schemas.microsoft.com/office/drawing/2014/chart" uri="{C3380CC4-5D6E-409C-BE32-E72D297353CC}">
                <c16:uniqueId val="{00000079-4D53-FC42-B435-1ACAC5982E96}"/>
              </c:ext>
            </c:extLst>
          </c:dPt>
          <c:dPt>
            <c:idx val="6"/>
            <c:invertIfNegative val="0"/>
            <c:bubble3D val="0"/>
            <c:spPr>
              <a:solidFill>
                <a:srgbClr val="E1FFFF"/>
              </a:solidFill>
              <a:ln>
                <a:noFill/>
              </a:ln>
              <a:effectLst/>
            </c:spPr>
            <c:extLst>
              <c:ext xmlns:c16="http://schemas.microsoft.com/office/drawing/2014/chart" uri="{C3380CC4-5D6E-409C-BE32-E72D297353CC}">
                <c16:uniqueId val="{0000007E-4D53-FC42-B435-1ACAC5982E96}"/>
              </c:ext>
            </c:extLst>
          </c:dPt>
          <c:dPt>
            <c:idx val="7"/>
            <c:invertIfNegative val="0"/>
            <c:bubble3D val="0"/>
            <c:spPr>
              <a:solidFill>
                <a:srgbClr val="E1FFFF"/>
              </a:solidFill>
              <a:ln>
                <a:noFill/>
              </a:ln>
              <a:effectLst/>
            </c:spPr>
            <c:extLst>
              <c:ext xmlns:c16="http://schemas.microsoft.com/office/drawing/2014/chart" uri="{C3380CC4-5D6E-409C-BE32-E72D297353CC}">
                <c16:uniqueId val="{00000083-4D53-FC42-B435-1ACAC5982E96}"/>
              </c:ext>
            </c:extLst>
          </c:dPt>
          <c:dPt>
            <c:idx val="8"/>
            <c:invertIfNegative val="0"/>
            <c:bubble3D val="0"/>
            <c:spPr>
              <a:solidFill>
                <a:srgbClr val="E1FFFF"/>
              </a:solidFill>
              <a:ln>
                <a:noFill/>
              </a:ln>
              <a:effectLst/>
            </c:spPr>
            <c:extLst>
              <c:ext xmlns:c16="http://schemas.microsoft.com/office/drawing/2014/chart" uri="{C3380CC4-5D6E-409C-BE32-E72D297353CC}">
                <c16:uniqueId val="{00000088-4D53-FC42-B435-1ACAC5982E96}"/>
              </c:ext>
            </c:extLst>
          </c:dPt>
          <c:dPt>
            <c:idx val="9"/>
            <c:invertIfNegative val="0"/>
            <c:bubble3D val="0"/>
            <c:spPr>
              <a:solidFill>
                <a:srgbClr val="E1FFFF"/>
              </a:solidFill>
              <a:ln>
                <a:noFill/>
              </a:ln>
              <a:effectLst/>
            </c:spPr>
            <c:extLst>
              <c:ext xmlns:c16="http://schemas.microsoft.com/office/drawing/2014/chart" uri="{C3380CC4-5D6E-409C-BE32-E72D297353CC}">
                <c16:uniqueId val="{0000008D-4D53-FC42-B435-1ACAC5982E96}"/>
              </c:ext>
            </c:extLst>
          </c:dPt>
          <c:dPt>
            <c:idx val="10"/>
            <c:invertIfNegative val="0"/>
            <c:bubble3D val="0"/>
            <c:spPr>
              <a:solidFill>
                <a:srgbClr val="E1FFFF"/>
              </a:solidFill>
              <a:ln>
                <a:noFill/>
              </a:ln>
              <a:effectLst/>
            </c:spPr>
            <c:extLst>
              <c:ext xmlns:c16="http://schemas.microsoft.com/office/drawing/2014/chart" uri="{C3380CC4-5D6E-409C-BE32-E72D297353CC}">
                <c16:uniqueId val="{00000092-4D53-FC42-B435-1ACAC5982E96}"/>
              </c:ext>
            </c:extLst>
          </c:dPt>
          <c:dPt>
            <c:idx val="11"/>
            <c:invertIfNegative val="0"/>
            <c:bubble3D val="0"/>
            <c:spPr>
              <a:solidFill>
                <a:srgbClr val="E1FFFF"/>
              </a:solidFill>
              <a:ln>
                <a:noFill/>
              </a:ln>
              <a:effectLst/>
            </c:spPr>
            <c:extLst>
              <c:ext xmlns:c16="http://schemas.microsoft.com/office/drawing/2014/chart" uri="{C3380CC4-5D6E-409C-BE32-E72D297353CC}">
                <c16:uniqueId val="{00000097-4D53-FC42-B435-1ACAC5982E96}"/>
              </c:ext>
            </c:extLst>
          </c:dPt>
          <c:dPt>
            <c:idx val="12"/>
            <c:invertIfNegative val="0"/>
            <c:bubble3D val="0"/>
            <c:spPr>
              <a:solidFill>
                <a:srgbClr val="E1FFFF"/>
              </a:solidFill>
              <a:ln>
                <a:noFill/>
              </a:ln>
              <a:effectLst/>
            </c:spPr>
            <c:extLst>
              <c:ext xmlns:c16="http://schemas.microsoft.com/office/drawing/2014/chart" uri="{C3380CC4-5D6E-409C-BE32-E72D297353CC}">
                <c16:uniqueId val="{0000009C-4D53-FC42-B435-1ACAC5982E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Mitt barn är med och planerar sitt eget skolarbete</c:v>
                </c:pt>
                <c:pt idx="1">
                  <c:v> </c:v>
                </c:pt>
                <c:pt idx="2">
                  <c:v> </c:v>
                </c:pt>
                <c:pt idx="3">
                  <c:v> </c:v>
                </c:pt>
                <c:pt idx="4">
                  <c:v> </c:v>
                </c:pt>
                <c:pt idx="5">
                  <c:v> </c:v>
                </c:pt>
                <c:pt idx="6">
                  <c:v>Mitt barn är tryggt i skolan</c:v>
                </c:pt>
                <c:pt idx="7">
                  <c:v>Skolan arbetar med att förebygga och motverka diskriminering och kränkande handlingar</c:v>
                </c:pt>
                <c:pt idx="8">
                  <c:v>Mitt barn trivs i skolan</c:v>
                </c:pt>
                <c:pt idx="9">
                  <c:v>Det finns ett respektfullt förhållningssätt mellan personal och elever på skolan</c:v>
                </c:pt>
                <c:pt idx="10">
                  <c:v> </c:v>
                </c:pt>
                <c:pt idx="11">
                  <c:v> </c:v>
                </c:pt>
                <c:pt idx="12">
                  <c:v> </c:v>
                </c:pt>
                <c:pt idx="13">
                  <c:v> </c:v>
                </c:pt>
              </c:strCache>
            </c:strRef>
          </c:cat>
          <c:val>
            <c:numRef>
              <c:f>Sheet1!$G$2:$G$15</c:f>
              <c:numCache>
                <c:formatCode>General</c:formatCode>
                <c:ptCount val="14"/>
                <c:pt idx="0">
                  <c:v>3.2222</c:v>
                </c:pt>
                <c:pt idx="6">
                  <c:v>3.8333</c:v>
                </c:pt>
                <c:pt idx="7">
                  <c:v>3.5</c:v>
                </c:pt>
                <c:pt idx="8">
                  <c:v>3.5833</c:v>
                </c:pt>
              </c:numCache>
            </c:numRef>
          </c:val>
          <c:extLst>
            <c:ext xmlns:c16="http://schemas.microsoft.com/office/drawing/2014/chart" uri="{C3380CC4-5D6E-409C-BE32-E72D297353CC}">
              <c16:uniqueId val="{00000066-4D53-FC42-B435-1ACAC5982E9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Sheet1!$B$2:$B$15</c:f>
              <c:numCache>
                <c:formatCode>General</c:formatCode>
                <c:ptCount val="14"/>
                <c:pt idx="0">
                  <c:v>3.8571</c:v>
                </c:pt>
                <c:pt idx="1">
                  <c:v>3.8333</c:v>
                </c:pt>
                <c:pt idx="3">
                  <c:v>3.8571</c:v>
                </c:pt>
                <c:pt idx="4">
                  <c:v>3.2857</c:v>
                </c:pt>
                <c:pt idx="5">
                  <c:v>3.8571</c:v>
                </c:pt>
                <c:pt idx="6">
                  <c:v>3.7143</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2022</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Sheet1!$C$2:$C$15</c:f>
              <c:numCache>
                <c:formatCode>General</c:formatCode>
                <c:ptCount val="14"/>
                <c:pt idx="0">
                  <c:v>4.0</c:v>
                </c:pt>
                <c:pt idx="1">
                  <c:v>3.8</c:v>
                </c:pt>
                <c:pt idx="3">
                  <c:v>3.6</c:v>
                </c:pt>
                <c:pt idx="4">
                  <c:v>3.8</c:v>
                </c:pt>
                <c:pt idx="5">
                  <c:v>4.0</c:v>
                </c:pt>
                <c:pt idx="6">
                  <c:v>3.0</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2021</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Sheet1!$D$2:$D$15</c:f>
              <c:numCache>
                <c:formatCode>General</c:formatCode>
                <c:ptCount val="14"/>
              </c:numCache>
            </c:numRef>
          </c:val>
          <c:extLst>
            <c:ext xmlns:c16="http://schemas.microsoft.com/office/drawing/2014/chart" uri="{C3380CC4-5D6E-409C-BE32-E72D297353CC}">
              <c16:uniqueId val="{0000002C-152B-4F48-A729-5E310262888C}"/>
            </c:ext>
          </c:extLst>
        </c:ser>
        <c:ser>
          <c:idx val="3"/>
          <c:order val="3"/>
          <c:tx>
            <c:strRef>
              <c:f>Sheet1!$E$1</c:f>
              <c:strCache>
                <c:ptCount val="1"/>
                <c:pt idx="0">
                  <c:v>2020</c:v>
                </c:pt>
              </c:strCache>
            </c:strRef>
          </c:tx>
          <c:spPr>
            <a:solidFill>
              <a:srgbClr val="C3E4E6"/>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2E-152B-4F48-A729-5E310262888C}"/>
              </c:ext>
            </c:extLst>
          </c:dPt>
          <c:dPt>
            <c:idx val="1"/>
            <c:invertIfNegative val="0"/>
            <c:bubble3D val="0"/>
            <c:spPr>
              <a:solidFill>
                <a:srgbClr val="EF955A"/>
              </a:solidFill>
              <a:ln>
                <a:noFill/>
              </a:ln>
              <a:effectLst/>
            </c:spPr>
            <c:extLst>
              <c:ext xmlns:c16="http://schemas.microsoft.com/office/drawing/2014/chart" uri="{C3380CC4-5D6E-409C-BE32-E72D297353CC}">
                <c16:uniqueId val="{00000030-152B-4F48-A729-5E310262888C}"/>
              </c:ext>
            </c:extLst>
          </c:dPt>
          <c:dPt>
            <c:idx val="2"/>
            <c:invertIfNegative val="0"/>
            <c:bubble3D val="0"/>
            <c:spPr>
              <a:solidFill>
                <a:srgbClr val="FBD1AC"/>
              </a:solidFill>
              <a:ln>
                <a:noFill/>
              </a:ln>
              <a:effectLst/>
            </c:spPr>
            <c:extLst>
              <c:ext xmlns:c16="http://schemas.microsoft.com/office/drawing/2014/chart" uri="{C3380CC4-5D6E-409C-BE32-E72D297353CC}">
                <c16:uniqueId val="{00000032-152B-4F48-A729-5E310262888C}"/>
              </c:ext>
            </c:extLst>
          </c:dPt>
          <c:dPt>
            <c:idx val="3"/>
            <c:invertIfNegative val="0"/>
            <c:bubble3D val="0"/>
            <c:spPr>
              <a:solidFill>
                <a:srgbClr val="9DCC8F"/>
              </a:solidFill>
              <a:ln>
                <a:noFill/>
              </a:ln>
              <a:effectLst/>
            </c:spPr>
            <c:extLst>
              <c:ext xmlns:c16="http://schemas.microsoft.com/office/drawing/2014/chart" uri="{C3380CC4-5D6E-409C-BE32-E72D297353CC}">
                <c16:uniqueId val="{00000034-152B-4F48-A729-5E310262888C}"/>
              </c:ext>
            </c:extLst>
          </c:dPt>
          <c:dPt>
            <c:idx val="4"/>
            <c:invertIfNegative val="0"/>
            <c:bubble3D val="0"/>
            <c:spPr>
              <a:solidFill>
                <a:srgbClr val="9DCC8F"/>
              </a:solidFill>
              <a:ln>
                <a:noFill/>
              </a:ln>
              <a:effectLst/>
            </c:spPr>
            <c:extLst>
              <c:ext xmlns:c16="http://schemas.microsoft.com/office/drawing/2014/chart" uri="{C3380CC4-5D6E-409C-BE32-E72D297353CC}">
                <c16:uniqueId val="{00000036-152B-4F48-A729-5E310262888C}"/>
              </c:ext>
            </c:extLst>
          </c:dPt>
          <c:dPt>
            <c:idx val="5"/>
            <c:invertIfNegative val="0"/>
            <c:bubble3D val="0"/>
            <c:spPr>
              <a:solidFill>
                <a:srgbClr val="9DCC8F"/>
              </a:solidFill>
              <a:ln>
                <a:noFill/>
              </a:ln>
              <a:effectLst/>
            </c:spPr>
            <c:extLst>
              <c:ext xmlns:c16="http://schemas.microsoft.com/office/drawing/2014/chart" uri="{C3380CC4-5D6E-409C-BE32-E72D297353CC}">
                <c16:uniqueId val="{00000038-152B-4F48-A729-5E310262888C}"/>
              </c:ext>
            </c:extLst>
          </c:dPt>
          <c:dPt>
            <c:idx val="6"/>
            <c:invertIfNegative val="0"/>
            <c:bubble3D val="0"/>
            <c:spPr>
              <a:solidFill>
                <a:srgbClr val="9DCC8F"/>
              </a:solidFill>
              <a:ln>
                <a:noFill/>
              </a:ln>
              <a:effectLst/>
            </c:spPr>
            <c:extLst>
              <c:ext xmlns:c16="http://schemas.microsoft.com/office/drawing/2014/chart" uri="{C3380CC4-5D6E-409C-BE32-E72D297353CC}">
                <c16:uniqueId val="{0000003A-152B-4F48-A729-5E310262888C}"/>
              </c:ext>
            </c:extLst>
          </c:dPt>
          <c:dPt>
            <c:idx val="7"/>
            <c:invertIfNegative val="0"/>
            <c:bubble3D val="0"/>
            <c:spPr>
              <a:solidFill>
                <a:srgbClr val="9DCC8F"/>
              </a:solidFill>
              <a:ln>
                <a:noFill/>
              </a:ln>
              <a:effectLst/>
            </c:spPr>
            <c:extLst>
              <c:ext xmlns:c16="http://schemas.microsoft.com/office/drawing/2014/chart" uri="{C3380CC4-5D6E-409C-BE32-E72D297353CC}">
                <c16:uniqueId val="{0000006D-8485-9F47-8124-1E0A2AD485F9}"/>
              </c:ext>
            </c:extLst>
          </c:dPt>
          <c:dPt>
            <c:idx val="8"/>
            <c:invertIfNegative val="0"/>
            <c:bubble3D val="0"/>
            <c:spPr>
              <a:solidFill>
                <a:srgbClr val="D5E9CC"/>
              </a:solidFill>
              <a:ln>
                <a:noFill/>
              </a:ln>
              <a:effectLst/>
            </c:spPr>
            <c:extLst>
              <c:ext xmlns:c16="http://schemas.microsoft.com/office/drawing/2014/chart" uri="{C3380CC4-5D6E-409C-BE32-E72D297353CC}">
                <c16:uniqueId val="{0000003E-9D19-3A4C-A010-DD08D32C65F9}"/>
              </c:ext>
            </c:extLst>
          </c:dPt>
          <c:dPt>
            <c:idx val="9"/>
            <c:invertIfNegative val="0"/>
            <c:bubble3D val="0"/>
            <c:spPr>
              <a:solidFill>
                <a:srgbClr val="D5E9CC"/>
              </a:solidFill>
              <a:ln>
                <a:noFill/>
              </a:ln>
              <a:effectLst/>
            </c:spPr>
            <c:extLst>
              <c:ext xmlns:c16="http://schemas.microsoft.com/office/drawing/2014/chart" uri="{C3380CC4-5D6E-409C-BE32-E72D297353CC}">
                <c16:uniqueId val="{0000003F-9D19-3A4C-A010-DD08D32C65F9}"/>
              </c:ext>
            </c:extLst>
          </c:dPt>
          <c:dPt>
            <c:idx val="10"/>
            <c:invertIfNegative val="0"/>
            <c:bubble3D val="0"/>
            <c:spPr>
              <a:solidFill>
                <a:srgbClr val="D5E9CC"/>
              </a:solidFill>
              <a:ln>
                <a:noFill/>
              </a:ln>
              <a:effectLst/>
            </c:spPr>
            <c:extLst>
              <c:ext xmlns:c16="http://schemas.microsoft.com/office/drawing/2014/chart" uri="{C3380CC4-5D6E-409C-BE32-E72D297353CC}">
                <c16:uniqueId val="{0000004C-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Sheet1!$E$2:$E$15</c:f>
              <c:numCache>
                <c:formatCode>General</c:formatCode>
                <c:ptCount val="14"/>
                <c:pt idx="0">
                  <c:v>4.0</c:v>
                </c:pt>
                <c:pt idx="1">
                  <c:v>3.8</c:v>
                </c:pt>
                <c:pt idx="3">
                  <c:v>3.4</c:v>
                </c:pt>
                <c:pt idx="4">
                  <c:v>3.8</c:v>
                </c:pt>
                <c:pt idx="5">
                  <c:v>4.0</c:v>
                </c:pt>
                <c:pt idx="6">
                  <c:v>3.4</c:v>
                </c:pt>
              </c:numCache>
            </c:numRef>
          </c:val>
          <c:extLst>
            <c:ext xmlns:c16="http://schemas.microsoft.com/office/drawing/2014/chart" uri="{C3380CC4-5D6E-409C-BE32-E72D297353CC}">
              <c16:uniqueId val="{0000003B-152B-4F48-A729-5E310262888C}"/>
            </c:ext>
          </c:extLst>
        </c:ser>
        <c:ser>
          <c:idx val="4"/>
          <c:order val="4"/>
          <c:tx>
            <c:strRef>
              <c:f>Sheet1!$F$1</c:f>
              <c:strCache>
                <c:ptCount val="1"/>
                <c:pt idx="0">
                  <c:v>2019</c:v>
                </c:pt>
              </c:strCache>
            </c:strRef>
          </c:tx>
          <c:spPr>
            <a:solidFill>
              <a:srgbClr val="FFDFBA"/>
            </a:solidFill>
            <a:ln>
              <a:noFill/>
            </a:ln>
            <a:effectLst/>
          </c:spPr>
          <c:invertIfNegative val="0"/>
          <c:dPt>
            <c:idx val="0"/>
            <c:invertIfNegative val="0"/>
            <c:bubble3D val="0"/>
            <c:spPr>
              <a:solidFill>
                <a:srgbClr val="F6D1AC"/>
              </a:solidFill>
              <a:ln>
                <a:noFill/>
              </a:ln>
              <a:effectLst/>
            </c:spPr>
            <c:extLst>
              <c:ext xmlns:c16="http://schemas.microsoft.com/office/drawing/2014/chart" uri="{C3380CC4-5D6E-409C-BE32-E72D297353CC}">
                <c16:uniqueId val="{0000005F-8485-9F47-8124-1E0A2AD485F9}"/>
              </c:ext>
            </c:extLst>
          </c:dPt>
          <c:dPt>
            <c:idx val="1"/>
            <c:invertIfNegative val="0"/>
            <c:bubble3D val="0"/>
            <c:spPr>
              <a:solidFill>
                <a:srgbClr val="F6D1AC"/>
              </a:solidFill>
              <a:ln>
                <a:noFill/>
              </a:ln>
              <a:effectLst/>
            </c:spPr>
            <c:extLst>
              <c:ext xmlns:c16="http://schemas.microsoft.com/office/drawing/2014/chart" uri="{C3380CC4-5D6E-409C-BE32-E72D297353CC}">
                <c16:uniqueId val="{00000060-8485-9F47-8124-1E0A2AD485F9}"/>
              </c:ext>
            </c:extLst>
          </c:dPt>
          <c:dPt>
            <c:idx val="3"/>
            <c:invertIfNegative val="0"/>
            <c:bubble3D val="0"/>
            <c:spPr>
              <a:solidFill>
                <a:srgbClr val="D6E9CC"/>
              </a:solidFill>
              <a:ln>
                <a:noFill/>
              </a:ln>
              <a:effectLst/>
            </c:spPr>
            <c:extLst>
              <c:ext xmlns:c16="http://schemas.microsoft.com/office/drawing/2014/chart" uri="{C3380CC4-5D6E-409C-BE32-E72D297353CC}">
                <c16:uniqueId val="{0000006C-8485-9F47-8124-1E0A2AD485F9}"/>
              </c:ext>
            </c:extLst>
          </c:dPt>
          <c:dPt>
            <c:idx val="4"/>
            <c:invertIfNegative val="0"/>
            <c:bubble3D val="0"/>
            <c:spPr>
              <a:solidFill>
                <a:srgbClr val="D6E9CC"/>
              </a:solidFill>
              <a:ln>
                <a:noFill/>
              </a:ln>
              <a:effectLst/>
            </c:spPr>
            <c:extLst>
              <c:ext xmlns:c16="http://schemas.microsoft.com/office/drawing/2014/chart" uri="{C3380CC4-5D6E-409C-BE32-E72D297353CC}">
                <c16:uniqueId val="{0000006B-8485-9F47-8124-1E0A2AD485F9}"/>
              </c:ext>
            </c:extLst>
          </c:dPt>
          <c:dPt>
            <c:idx val="5"/>
            <c:invertIfNegative val="0"/>
            <c:bubble3D val="0"/>
            <c:spPr>
              <a:solidFill>
                <a:srgbClr val="D6E9CC"/>
              </a:solidFill>
              <a:ln>
                <a:noFill/>
              </a:ln>
              <a:effectLst/>
            </c:spPr>
            <c:extLst>
              <c:ext xmlns:c16="http://schemas.microsoft.com/office/drawing/2014/chart" uri="{C3380CC4-5D6E-409C-BE32-E72D297353CC}">
                <c16:uniqueId val="{0000006A-8485-9F47-8124-1E0A2AD485F9}"/>
              </c:ext>
            </c:extLst>
          </c:dPt>
          <c:dPt>
            <c:idx val="6"/>
            <c:invertIfNegative val="0"/>
            <c:bubble3D val="0"/>
            <c:spPr>
              <a:solidFill>
                <a:srgbClr val="D6E9CC"/>
              </a:solidFill>
              <a:ln>
                <a:noFill/>
              </a:ln>
              <a:effectLst/>
            </c:spPr>
            <c:extLst>
              <c:ext xmlns:c16="http://schemas.microsoft.com/office/drawing/2014/chart" uri="{C3380CC4-5D6E-409C-BE32-E72D297353CC}">
                <c16:uniqueId val="{00000069-8485-9F47-8124-1E0A2AD485F9}"/>
              </c:ext>
            </c:extLst>
          </c:dPt>
          <c:dPt>
            <c:idx val="7"/>
            <c:invertIfNegative val="0"/>
            <c:bubble3D val="0"/>
            <c:spPr>
              <a:solidFill>
                <a:srgbClr val="D6E9CC"/>
              </a:solidFill>
              <a:ln>
                <a:noFill/>
              </a:ln>
              <a:effectLst/>
            </c:spPr>
            <c:extLst>
              <c:ext xmlns:c16="http://schemas.microsoft.com/office/drawing/2014/chart" uri="{C3380CC4-5D6E-409C-BE32-E72D297353CC}">
                <c16:uniqueId val="{00000068-8485-9F47-8124-1E0A2AD485F9}"/>
              </c:ext>
            </c:extLst>
          </c:dPt>
          <c:dPt>
            <c:idx val="8"/>
            <c:invertIfNegative val="0"/>
            <c:bubble3D val="0"/>
            <c:spPr>
              <a:solidFill>
                <a:srgbClr val="CCE9D6"/>
              </a:solidFill>
              <a:ln>
                <a:noFill/>
              </a:ln>
              <a:effectLst/>
            </c:spPr>
            <c:extLst>
              <c:ext xmlns:c16="http://schemas.microsoft.com/office/drawing/2014/chart" uri="{C3380CC4-5D6E-409C-BE32-E72D297353CC}">
                <c16:uniqueId val="{00000057-D3D9-8242-8E94-9350EFE275C6}"/>
              </c:ext>
            </c:extLst>
          </c:dPt>
          <c:dPt>
            <c:idx val="9"/>
            <c:invertIfNegative val="0"/>
            <c:bubble3D val="0"/>
            <c:spPr>
              <a:solidFill>
                <a:srgbClr val="CCE9D6"/>
              </a:solidFill>
              <a:ln>
                <a:noFill/>
              </a:ln>
              <a:effectLst/>
            </c:spPr>
            <c:extLst>
              <c:ext xmlns:c16="http://schemas.microsoft.com/office/drawing/2014/chart" uri="{C3380CC4-5D6E-409C-BE32-E72D297353CC}">
                <c16:uniqueId val="{00000056-D3D9-8242-8E94-9350EFE275C6}"/>
              </c:ext>
            </c:extLst>
          </c:dPt>
          <c:dPt>
            <c:idx val="11"/>
            <c:invertIfNegative val="0"/>
            <c:bubble3D val="0"/>
            <c:spPr>
              <a:solidFill>
                <a:srgbClr val="E1FFFF"/>
              </a:solidFill>
              <a:ln>
                <a:noFill/>
              </a:ln>
              <a:effectLst/>
            </c:spPr>
            <c:extLst>
              <c:ext xmlns:c16="http://schemas.microsoft.com/office/drawing/2014/chart" uri="{C3380CC4-5D6E-409C-BE32-E72D297353CC}">
                <c16:uniqueId val="{00000051-D3D9-8242-8E94-9350EFE275C6}"/>
              </c:ext>
            </c:extLst>
          </c:dPt>
          <c:dPt>
            <c:idx val="12"/>
            <c:invertIfNegative val="0"/>
            <c:bubble3D val="0"/>
            <c:spPr>
              <a:solidFill>
                <a:srgbClr val="E1FFFF"/>
              </a:solidFill>
              <a:ln>
                <a:noFill/>
              </a:ln>
              <a:effectLst/>
            </c:spPr>
            <c:extLst>
              <c:ext xmlns:c16="http://schemas.microsoft.com/office/drawing/2014/chart" uri="{C3380CC4-5D6E-409C-BE32-E72D297353CC}">
                <c16:uniqueId val="{00000052-D3D9-8242-8E94-9350EFE275C6}"/>
              </c:ext>
            </c:extLst>
          </c:dPt>
          <c:dPt>
            <c:idx val="13"/>
            <c:invertIfNegative val="0"/>
            <c:bubble3D val="0"/>
            <c:spPr>
              <a:solidFill>
                <a:srgbClr val="E1FFFF"/>
              </a:solidFill>
              <a:ln>
                <a:noFill/>
              </a:ln>
              <a:effectLst/>
            </c:spPr>
            <c:extLst>
              <c:ext xmlns:c16="http://schemas.microsoft.com/office/drawing/2014/chart" uri="{C3380CC4-5D6E-409C-BE32-E72D297353CC}">
                <c16:uniqueId val="{00000053-D3D9-8242-8E94-9350EFE275C6}"/>
              </c:ext>
            </c:extLst>
          </c:dPt>
          <c:dPt>
            <c:idx val="14"/>
            <c:invertIfNegative val="0"/>
            <c:bubble3D val="0"/>
            <c:spPr>
              <a:solidFill>
                <a:srgbClr val="E1FFFF"/>
              </a:solidFill>
              <a:ln>
                <a:noFill/>
              </a:ln>
              <a:effectLst/>
            </c:spPr>
            <c:extLst>
              <c:ext xmlns:c16="http://schemas.microsoft.com/office/drawing/2014/chart" uri="{C3380CC4-5D6E-409C-BE32-E72D297353CC}">
                <c16:uniqueId val="{00000054-D3D9-8242-8E94-9350EFE275C6}"/>
              </c:ext>
            </c:extLst>
          </c:dPt>
          <c:dPt>
            <c:idx val="15"/>
            <c:invertIfNegative val="0"/>
            <c:bubble3D val="0"/>
            <c:spPr>
              <a:solidFill>
                <a:srgbClr val="E1FFFF"/>
              </a:solidFill>
              <a:ln>
                <a:noFill/>
              </a:ln>
              <a:effectLst/>
            </c:spPr>
            <c:extLst>
              <c:ext xmlns:c16="http://schemas.microsoft.com/office/drawing/2014/chart" uri="{C3380CC4-5D6E-409C-BE32-E72D297353CC}">
                <c16:uniqueId val="{00000055-D3D9-8242-8E94-9350EFE275C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Sheet1!$F$2:$F$15</c:f>
              <c:numCache>
                <c:formatCode>General</c:formatCode>
                <c:ptCount val="14"/>
              </c:numCache>
            </c:numRef>
          </c:val>
          <c:extLst>
            <c:ext xmlns:c16="http://schemas.microsoft.com/office/drawing/2014/chart" uri="{C3380CC4-5D6E-409C-BE32-E72D297353CC}">
              <c16:uniqueId val="{00000051-E783-144D-969C-2BA6D6C2CBE4}"/>
            </c:ext>
          </c:extLst>
        </c:ser>
        <c:ser>
          <c:idx val="5"/>
          <c:order val="5"/>
          <c:tx>
            <c:strRef>
              <c:f>Sheet1!$G$1</c:f>
              <c:strCache>
                <c:ptCount val="1"/>
                <c:pt idx="0">
                  <c:v>2018</c:v>
                </c:pt>
              </c:strCache>
            </c:strRef>
          </c:tx>
          <c:spPr>
            <a:solidFill>
              <a:schemeClr val="accent6"/>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61-8485-9F47-8124-1E0A2AD485F9}"/>
              </c:ext>
            </c:extLst>
          </c:dPt>
          <c:dPt>
            <c:idx val="1"/>
            <c:invertIfNegative val="0"/>
            <c:bubble3D val="0"/>
            <c:spPr>
              <a:solidFill>
                <a:srgbClr val="F9DFBA"/>
              </a:solidFill>
              <a:ln>
                <a:noFill/>
              </a:ln>
              <a:effectLst/>
            </c:spPr>
            <c:extLst>
              <c:ext xmlns:c16="http://schemas.microsoft.com/office/drawing/2014/chart" uri="{C3380CC4-5D6E-409C-BE32-E72D297353CC}">
                <c16:uniqueId val="{00000062-8485-9F47-8124-1E0A2AD485F9}"/>
              </c:ext>
            </c:extLst>
          </c:dPt>
          <c:dPt>
            <c:idx val="3"/>
            <c:invertIfNegative val="0"/>
            <c:bubble3D val="0"/>
            <c:spPr>
              <a:solidFill>
                <a:srgbClr val="CCE9D7"/>
              </a:solidFill>
              <a:ln>
                <a:noFill/>
              </a:ln>
              <a:effectLst/>
            </c:spPr>
            <c:extLst>
              <c:ext xmlns:c16="http://schemas.microsoft.com/office/drawing/2014/chart" uri="{C3380CC4-5D6E-409C-BE32-E72D297353CC}">
                <c16:uniqueId val="{00000067-8485-9F47-8124-1E0A2AD485F9}"/>
              </c:ext>
            </c:extLst>
          </c:dPt>
          <c:dPt>
            <c:idx val="4"/>
            <c:invertIfNegative val="0"/>
            <c:bubble3D val="0"/>
            <c:spPr>
              <a:solidFill>
                <a:srgbClr val="CCE9D7"/>
              </a:solidFill>
              <a:ln>
                <a:noFill/>
              </a:ln>
              <a:effectLst/>
            </c:spPr>
            <c:extLst>
              <c:ext xmlns:c16="http://schemas.microsoft.com/office/drawing/2014/chart" uri="{C3380CC4-5D6E-409C-BE32-E72D297353CC}">
                <c16:uniqueId val="{00000066-8485-9F47-8124-1E0A2AD485F9}"/>
              </c:ext>
            </c:extLst>
          </c:dPt>
          <c:dPt>
            <c:idx val="5"/>
            <c:invertIfNegative val="0"/>
            <c:bubble3D val="0"/>
            <c:spPr>
              <a:solidFill>
                <a:srgbClr val="CCE9D7"/>
              </a:solidFill>
              <a:ln>
                <a:noFill/>
              </a:ln>
              <a:effectLst/>
            </c:spPr>
            <c:extLst>
              <c:ext xmlns:c16="http://schemas.microsoft.com/office/drawing/2014/chart" uri="{C3380CC4-5D6E-409C-BE32-E72D297353CC}">
                <c16:uniqueId val="{00000065-8485-9F47-8124-1E0A2AD485F9}"/>
              </c:ext>
            </c:extLst>
          </c:dPt>
          <c:dPt>
            <c:idx val="6"/>
            <c:invertIfNegative val="0"/>
            <c:bubble3D val="0"/>
            <c:spPr>
              <a:solidFill>
                <a:srgbClr val="CCE9D7"/>
              </a:solidFill>
              <a:ln>
                <a:noFill/>
              </a:ln>
              <a:effectLst/>
            </c:spPr>
            <c:extLst>
              <c:ext xmlns:c16="http://schemas.microsoft.com/office/drawing/2014/chart" uri="{C3380CC4-5D6E-409C-BE32-E72D297353CC}">
                <c16:uniqueId val="{00000064-8485-9F47-8124-1E0A2AD485F9}"/>
              </c:ext>
            </c:extLst>
          </c:dPt>
          <c:dPt>
            <c:idx val="7"/>
            <c:invertIfNegative val="0"/>
            <c:bubble3D val="0"/>
            <c:spPr>
              <a:solidFill>
                <a:srgbClr val="CCE9D7"/>
              </a:solidFill>
              <a:ln>
                <a:noFill/>
              </a:ln>
              <a:effectLst/>
            </c:spPr>
            <c:extLst>
              <c:ext xmlns:c16="http://schemas.microsoft.com/office/drawing/2014/chart" uri="{C3380CC4-5D6E-409C-BE32-E72D297353CC}">
                <c16:uniqueId val="{00000063-8485-9F47-8124-1E0A2AD485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förtroende för rektor</c:v>
                </c:pt>
                <c:pt idx="1">
                  <c:v>Mitt barn har kompetenta lärare</c:v>
                </c:pt>
                <c:pt idx="2">
                  <c:v> </c:v>
                </c:pt>
                <c:pt idx="3">
                  <c:v>Skolan ger mig möjlighet att vara med och diskutera hur mitt barn stöds på bästa sätt</c:v>
                </c:pt>
                <c:pt idx="4">
                  <c:v>Skolan har informerat om hur de arbetar utifrån läroplanen</c:v>
                </c:pt>
                <c:pt idx="5">
                  <c:v>Jag vet vem på skolan jag ska vända mig till med olika frågor eller problem</c:v>
                </c:pt>
                <c:pt idx="6">
                  <c:v>Jag får tydlig information om hur mitt barn utvecklas</c:v>
                </c:pt>
                <c:pt idx="7">
                  <c:v> </c:v>
                </c:pt>
                <c:pt idx="8">
                  <c:v> </c:v>
                </c:pt>
                <c:pt idx="9">
                  <c:v> </c:v>
                </c:pt>
                <c:pt idx="10">
                  <c:v> </c:v>
                </c:pt>
                <c:pt idx="11">
                  <c:v> </c:v>
                </c:pt>
                <c:pt idx="12">
                  <c:v> </c:v>
                </c:pt>
                <c:pt idx="13">
                  <c:v> </c:v>
                </c:pt>
              </c:strCache>
            </c:strRef>
          </c:cat>
          <c:val>
            <c:numRef>
              <c:f>Sheet1!$G$2:$G$15</c:f>
              <c:numCache>
                <c:formatCode>General</c:formatCode>
                <c:ptCount val="14"/>
                <c:pt idx="0">
                  <c:v>3.9091</c:v>
                </c:pt>
                <c:pt idx="1">
                  <c:v>3.4167</c:v>
                </c:pt>
                <c:pt idx="3">
                  <c:v>3.4545</c:v>
                </c:pt>
                <c:pt idx="4">
                  <c:v>3.6667</c:v>
                </c:pt>
                <c:pt idx="5">
                  <c:v>3.9167</c:v>
                </c:pt>
                <c:pt idx="6">
                  <c:v>3.0</c:v>
                </c:pt>
              </c:numCache>
            </c:numRef>
          </c:val>
          <c:extLst>
            <c:ext xmlns:c16="http://schemas.microsoft.com/office/drawing/2014/chart" uri="{C3380CC4-5D6E-409C-BE32-E72D297353CC}">
              <c16:uniqueId val="{0000005E-8485-9F47-8124-1E0A2AD485F9}"/>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3.8333</c:v>
                </c:pt>
                <c:pt idx="1">
                  <c:v>4.0</c:v>
                </c:pt>
                <c:pt idx="2">
                  <c:v>4.0</c:v>
                </c:pt>
                <c:pt idx="3">
                  <c:v>3.8333</c:v>
                </c:pt>
                <c:pt idx="4">
                  <c:v>3.8333</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3.8</c:v>
                </c:pt>
                <c:pt idx="1">
                  <c:v>3.8</c:v>
                </c:pt>
                <c:pt idx="2">
                  <c:v>3.6</c:v>
                </c:pt>
                <c:pt idx="3">
                  <c:v>3.8</c:v>
                </c:pt>
                <c:pt idx="4">
                  <c:v>3.8</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Sheet1!$D$2:$D$10</c:f>
              <c:numCache>
                <c:formatCode>General</c:formatCode>
                <c:ptCount val="9"/>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Sheet1!$E$2:$E$10</c:f>
              <c:numCache>
                <c:formatCode>General</c:formatCode>
                <c:ptCount val="9"/>
                <c:pt idx="0">
                  <c:v>3.6</c:v>
                </c:pt>
                <c:pt idx="1">
                  <c:v>3.8</c:v>
                </c:pt>
                <c:pt idx="2">
                  <c:v>3.8</c:v>
                </c:pt>
                <c:pt idx="3">
                  <c:v>3.4</c:v>
                </c:pt>
                <c:pt idx="4">
                  <c:v>3.6</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Sheet1!$F$2:$F$10</c:f>
              <c:numCache>
                <c:formatCode>General</c:formatCode>
                <c:ptCount val="9"/>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Sheet1!$G$2:$G$10</c:f>
              <c:numCache>
                <c:formatCode>General</c:formatCode>
                <c:ptCount val="9"/>
                <c:pt idx="0">
                  <c:v>3.2727</c:v>
                </c:pt>
                <c:pt idx="3">
                  <c:v>2.75</c:v>
                </c:pt>
                <c:pt idx="4">
                  <c:v>3.1667</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2023</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Sheet1!$B$2:$B$12</c:f>
              <c:numCache>
                <c:formatCode>General</c:formatCode>
                <c:ptCount val="11"/>
                <c:pt idx="0">
                  <c:v>4.0</c:v>
                </c:pt>
                <c:pt idx="1">
                  <c:v>3.7143</c:v>
                </c:pt>
                <c:pt idx="2">
                  <c:v>3.5</c:v>
                </c:pt>
                <c:pt idx="3">
                  <c:v>4.0</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2022</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Sheet1!$C$2:$C$12</c:f>
              <c:numCache>
                <c:formatCode>General</c:formatCode>
                <c:ptCount val="11"/>
                <c:pt idx="0">
                  <c:v>3.5</c:v>
                </c:pt>
                <c:pt idx="1">
                  <c:v>4.0</c:v>
                </c:pt>
                <c:pt idx="2">
                  <c:v>3.2</c:v>
                </c:pt>
                <c:pt idx="3">
                  <c:v>4.0</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2021</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Sheet1!$D$2:$D$12</c:f>
              <c:numCache>
                <c:formatCode>General</c:formatCode>
                <c:ptCount val="11"/>
              </c:numCache>
            </c:numRef>
          </c:val>
          <c:extLst>
            <c:ext xmlns:c16="http://schemas.microsoft.com/office/drawing/2014/chart" uri="{C3380CC4-5D6E-409C-BE32-E72D297353CC}">
              <c16:uniqueId val="{00000044-49EE-444F-B9F6-27705B60C7F6}"/>
            </c:ext>
          </c:extLst>
        </c:ser>
        <c:ser>
          <c:idx val="3"/>
          <c:order val="3"/>
          <c:tx>
            <c:strRef>
              <c:f>Sheet1!$E$1</c:f>
              <c:strCache>
                <c:ptCount val="1"/>
                <c:pt idx="0">
                  <c:v>2020</c:v>
                </c:pt>
              </c:strCache>
            </c:strRef>
          </c:tx>
          <c:spPr>
            <a:solidFill>
              <a:srgbClr val="EF955A"/>
            </a:solidFill>
            <a:ln>
              <a:noFill/>
            </a:ln>
            <a:effectLst/>
          </c:spPr>
          <c:invertIfNegative val="0"/>
          <c:dPt>
            <c:idx val="0"/>
            <c:invertIfNegative val="0"/>
            <c:bubble3D val="0"/>
            <c:spPr>
              <a:solidFill>
                <a:srgbClr val="EF955A"/>
              </a:solidFill>
              <a:ln>
                <a:noFill/>
              </a:ln>
              <a:effectLst/>
            </c:spPr>
            <c:extLst>
              <c:ext xmlns:c16="http://schemas.microsoft.com/office/drawing/2014/chart" uri="{C3380CC4-5D6E-409C-BE32-E72D297353CC}">
                <c16:uniqueId val="{00000046-49EE-444F-B9F6-27705B60C7F6}"/>
              </c:ext>
            </c:extLst>
          </c:dPt>
          <c:dPt>
            <c:idx val="1"/>
            <c:invertIfNegative val="0"/>
            <c:bubble3D val="0"/>
            <c:spPr>
              <a:solidFill>
                <a:srgbClr val="EF955A"/>
              </a:solidFill>
              <a:ln>
                <a:noFill/>
              </a:ln>
              <a:effectLst/>
            </c:spPr>
            <c:extLst>
              <c:ext xmlns:c16="http://schemas.microsoft.com/office/drawing/2014/chart" uri="{C3380CC4-5D6E-409C-BE32-E72D297353CC}">
                <c16:uniqueId val="{00000048-49EE-444F-B9F6-27705B60C7F6}"/>
              </c:ext>
            </c:extLst>
          </c:dPt>
          <c:dPt>
            <c:idx val="2"/>
            <c:invertIfNegative val="0"/>
            <c:bubble3D val="0"/>
            <c:spPr>
              <a:solidFill>
                <a:srgbClr val="EF955A"/>
              </a:solidFill>
              <a:ln>
                <a:noFill/>
              </a:ln>
              <a:effectLst/>
            </c:spPr>
            <c:extLst>
              <c:ext xmlns:c16="http://schemas.microsoft.com/office/drawing/2014/chart" uri="{C3380CC4-5D6E-409C-BE32-E72D297353CC}">
                <c16:uniqueId val="{0000004A-49EE-444F-B9F6-27705B60C7F6}"/>
              </c:ext>
            </c:extLst>
          </c:dPt>
          <c:dPt>
            <c:idx val="3"/>
            <c:invertIfNegative val="0"/>
            <c:bubble3D val="0"/>
            <c:spPr>
              <a:solidFill>
                <a:srgbClr val="EF955A"/>
              </a:solidFill>
              <a:ln>
                <a:noFill/>
              </a:ln>
              <a:effectLst/>
            </c:spPr>
            <c:extLst>
              <c:ext xmlns:c16="http://schemas.microsoft.com/office/drawing/2014/chart" uri="{C3380CC4-5D6E-409C-BE32-E72D297353CC}">
                <c16:uniqueId val="{0000004C-49EE-444F-B9F6-27705B60C7F6}"/>
              </c:ext>
            </c:extLst>
          </c:dPt>
          <c:dPt>
            <c:idx val="4"/>
            <c:invertIfNegative val="0"/>
            <c:bubble3D val="0"/>
            <c:spPr>
              <a:solidFill>
                <a:srgbClr val="EF955A"/>
              </a:solidFill>
              <a:ln>
                <a:noFill/>
              </a:ln>
              <a:effectLst/>
            </c:spPr>
            <c:extLst>
              <c:ext xmlns:c16="http://schemas.microsoft.com/office/drawing/2014/chart" uri="{C3380CC4-5D6E-409C-BE32-E72D297353CC}">
                <c16:uniqueId val="{0000004E-49EE-444F-B9F6-27705B60C7F6}"/>
              </c:ext>
            </c:extLst>
          </c:dPt>
          <c:dPt>
            <c:idx val="5"/>
            <c:invertIfNegative val="0"/>
            <c:bubble3D val="0"/>
            <c:spPr>
              <a:solidFill>
                <a:srgbClr val="EF955A"/>
              </a:solidFill>
              <a:ln>
                <a:noFill/>
              </a:ln>
              <a:effectLst/>
            </c:spPr>
            <c:extLst>
              <c:ext xmlns:c16="http://schemas.microsoft.com/office/drawing/2014/chart" uri="{C3380CC4-5D6E-409C-BE32-E72D297353CC}">
                <c16:uniqueId val="{00000050-49EE-444F-B9F6-27705B60C7F6}"/>
              </c:ext>
            </c:extLst>
          </c:dPt>
          <c:dPt>
            <c:idx val="6"/>
            <c:invertIfNegative val="0"/>
            <c:bubble3D val="0"/>
            <c:spPr>
              <a:solidFill>
                <a:srgbClr val="EF955A"/>
              </a:solidFill>
              <a:ln>
                <a:noFill/>
              </a:ln>
              <a:effectLst/>
            </c:spPr>
            <c:extLst>
              <c:ext xmlns:c16="http://schemas.microsoft.com/office/drawing/2014/chart" uri="{C3380CC4-5D6E-409C-BE32-E72D297353CC}">
                <c16:uniqueId val="{00000052-49EE-444F-B9F6-27705B60C7F6}"/>
              </c:ext>
            </c:extLst>
          </c:dPt>
          <c:dPt>
            <c:idx val="7"/>
            <c:invertIfNegative val="0"/>
            <c:bubble3D val="0"/>
            <c:spPr>
              <a:solidFill>
                <a:srgbClr val="EF955A"/>
              </a:solidFill>
              <a:ln>
                <a:noFill/>
              </a:ln>
              <a:effectLst/>
            </c:spPr>
            <c:extLst>
              <c:ext xmlns:c16="http://schemas.microsoft.com/office/drawing/2014/chart" uri="{C3380CC4-5D6E-409C-BE32-E72D297353CC}">
                <c16:uniqueId val="{00000054-49EE-444F-B9F6-27705B60C7F6}"/>
              </c:ext>
            </c:extLst>
          </c:dPt>
          <c:dPt>
            <c:idx val="8"/>
            <c:invertIfNegative val="0"/>
            <c:bubble3D val="0"/>
            <c:spPr>
              <a:solidFill>
                <a:srgbClr val="EF955A"/>
              </a:solidFill>
              <a:ln>
                <a:noFill/>
              </a:ln>
              <a:effectLst/>
            </c:spPr>
            <c:extLst>
              <c:ext xmlns:c16="http://schemas.microsoft.com/office/drawing/2014/chart" uri="{C3380CC4-5D6E-409C-BE32-E72D297353CC}">
                <c16:uniqueId val="{00000056-49EE-444F-B9F6-27705B60C7F6}"/>
              </c:ext>
            </c:extLst>
          </c:dPt>
          <c:dPt>
            <c:idx val="9"/>
            <c:invertIfNegative val="0"/>
            <c:bubble3D val="0"/>
            <c:spPr>
              <a:solidFill>
                <a:srgbClr val="EF955A"/>
              </a:solidFill>
              <a:ln>
                <a:noFill/>
              </a:ln>
              <a:effectLst/>
            </c:spPr>
            <c:extLst>
              <c:ext xmlns:c16="http://schemas.microsoft.com/office/drawing/2014/chart" uri="{C3380CC4-5D6E-409C-BE32-E72D297353CC}">
                <c16:uniqueId val="{00000058-49EE-444F-B9F6-27705B60C7F6}"/>
              </c:ext>
            </c:extLst>
          </c:dPt>
          <c:dPt>
            <c:idx val="10"/>
            <c:invertIfNegative val="0"/>
            <c:bubble3D val="0"/>
            <c:spPr>
              <a:solidFill>
                <a:srgbClr val="EF955A"/>
              </a:solidFill>
              <a:ln>
                <a:noFill/>
              </a:ln>
              <a:effectLst/>
            </c:spPr>
            <c:extLst>
              <c:ext xmlns:c16="http://schemas.microsoft.com/office/drawing/2014/chart" uri="{C3380CC4-5D6E-409C-BE32-E72D297353CC}">
                <c16:uniqueId val="{0000005A-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Sheet1!$E$2:$E$12</c:f>
              <c:numCache>
                <c:formatCode>General</c:formatCode>
                <c:ptCount val="11"/>
                <c:pt idx="0">
                  <c:v>3.4</c:v>
                </c:pt>
                <c:pt idx="1">
                  <c:v>3.8</c:v>
                </c:pt>
                <c:pt idx="2">
                  <c:v>4.0</c:v>
                </c:pt>
                <c:pt idx="3">
                  <c:v>4.0</c:v>
                </c:pt>
              </c:numCache>
            </c:numRef>
          </c:val>
          <c:extLst>
            <c:ext xmlns:c16="http://schemas.microsoft.com/office/drawing/2014/chart" uri="{C3380CC4-5D6E-409C-BE32-E72D297353CC}">
              <c16:uniqueId val="{0000005B-49EE-444F-B9F6-27705B60C7F6}"/>
            </c:ext>
          </c:extLst>
        </c:ser>
        <c:ser>
          <c:idx val="4"/>
          <c:order val="4"/>
          <c:tx>
            <c:strRef>
              <c:f>Sheet1!$F$1</c:f>
              <c:strCache>
                <c:ptCount val="1"/>
                <c:pt idx="0">
                  <c:v>2019</c:v>
                </c:pt>
              </c:strCache>
            </c:strRef>
          </c:tx>
          <c:spPr>
            <a:solidFill>
              <a:srgbClr val="EFCBA7"/>
            </a:solidFill>
            <a:ln>
              <a:noFill/>
            </a:ln>
            <a:effectLst/>
          </c:spPr>
          <c:invertIfNegative val="0"/>
          <c:dPt>
            <c:idx val="0"/>
            <c:invertIfNegative val="0"/>
            <c:bubble3D val="0"/>
            <c:spPr>
              <a:solidFill>
                <a:srgbClr val="EFCBA7"/>
              </a:solidFill>
              <a:ln>
                <a:noFill/>
              </a:ln>
              <a:effectLst/>
            </c:spPr>
            <c:extLst>
              <c:ext xmlns:c16="http://schemas.microsoft.com/office/drawing/2014/chart" uri="{C3380CC4-5D6E-409C-BE32-E72D297353CC}">
                <c16:uniqueId val="{0000005D-49EE-444F-B9F6-27705B60C7F6}"/>
              </c:ext>
            </c:extLst>
          </c:dPt>
          <c:dPt>
            <c:idx val="1"/>
            <c:invertIfNegative val="0"/>
            <c:bubble3D val="0"/>
            <c:spPr>
              <a:solidFill>
                <a:srgbClr val="EFCBA7"/>
              </a:solidFill>
              <a:ln>
                <a:noFill/>
              </a:ln>
              <a:effectLst/>
            </c:spPr>
            <c:extLst>
              <c:ext xmlns:c16="http://schemas.microsoft.com/office/drawing/2014/chart" uri="{C3380CC4-5D6E-409C-BE32-E72D297353CC}">
                <c16:uniqueId val="{0000005F-49EE-444F-B9F6-27705B60C7F6}"/>
              </c:ext>
            </c:extLst>
          </c:dPt>
          <c:dPt>
            <c:idx val="3"/>
            <c:invertIfNegative val="0"/>
            <c:bubble3D val="0"/>
            <c:spPr>
              <a:solidFill>
                <a:srgbClr val="EFCBA7"/>
              </a:solidFill>
              <a:ln>
                <a:noFill/>
              </a:ln>
              <a:effectLst/>
            </c:spPr>
            <c:extLst>
              <c:ext xmlns:c16="http://schemas.microsoft.com/office/drawing/2014/chart" uri="{C3380CC4-5D6E-409C-BE32-E72D297353CC}">
                <c16:uniqueId val="{00000061-49EE-444F-B9F6-27705B60C7F6}"/>
              </c:ext>
            </c:extLst>
          </c:dPt>
          <c:dPt>
            <c:idx val="4"/>
            <c:invertIfNegative val="0"/>
            <c:bubble3D val="0"/>
            <c:spPr>
              <a:solidFill>
                <a:srgbClr val="EFCBA7"/>
              </a:solidFill>
              <a:ln>
                <a:noFill/>
              </a:ln>
              <a:effectLst/>
            </c:spPr>
            <c:extLst>
              <c:ext xmlns:c16="http://schemas.microsoft.com/office/drawing/2014/chart" uri="{C3380CC4-5D6E-409C-BE32-E72D297353CC}">
                <c16:uniqueId val="{00000063-49EE-444F-B9F6-27705B60C7F6}"/>
              </c:ext>
            </c:extLst>
          </c:dPt>
          <c:dPt>
            <c:idx val="5"/>
            <c:invertIfNegative val="0"/>
            <c:bubble3D val="0"/>
            <c:spPr>
              <a:solidFill>
                <a:srgbClr val="EFCBA7"/>
              </a:solidFill>
              <a:ln>
                <a:noFill/>
              </a:ln>
              <a:effectLst/>
            </c:spPr>
            <c:extLst>
              <c:ext xmlns:c16="http://schemas.microsoft.com/office/drawing/2014/chart" uri="{C3380CC4-5D6E-409C-BE32-E72D297353CC}">
                <c16:uniqueId val="{00000065-49EE-444F-B9F6-27705B60C7F6}"/>
              </c:ext>
            </c:extLst>
          </c:dPt>
          <c:dPt>
            <c:idx val="6"/>
            <c:invertIfNegative val="0"/>
            <c:bubble3D val="0"/>
            <c:spPr>
              <a:solidFill>
                <a:srgbClr val="EFCBA7"/>
              </a:solidFill>
              <a:ln>
                <a:noFill/>
              </a:ln>
              <a:effectLst/>
            </c:spPr>
            <c:extLst>
              <c:ext xmlns:c16="http://schemas.microsoft.com/office/drawing/2014/chart" uri="{C3380CC4-5D6E-409C-BE32-E72D297353CC}">
                <c16:uniqueId val="{00000067-49EE-444F-B9F6-27705B60C7F6}"/>
              </c:ext>
            </c:extLst>
          </c:dPt>
          <c:dPt>
            <c:idx val="7"/>
            <c:invertIfNegative val="0"/>
            <c:bubble3D val="0"/>
            <c:spPr>
              <a:solidFill>
                <a:srgbClr val="EFCBA7"/>
              </a:solidFill>
              <a:ln>
                <a:noFill/>
              </a:ln>
              <a:effectLst/>
            </c:spPr>
            <c:extLst>
              <c:ext xmlns:c16="http://schemas.microsoft.com/office/drawing/2014/chart" uri="{C3380CC4-5D6E-409C-BE32-E72D297353CC}">
                <c16:uniqueId val="{00000069-49EE-444F-B9F6-27705B60C7F6}"/>
              </c:ext>
            </c:extLst>
          </c:dPt>
          <c:dPt>
            <c:idx val="8"/>
            <c:invertIfNegative val="0"/>
            <c:bubble3D val="0"/>
            <c:spPr>
              <a:solidFill>
                <a:srgbClr val="EFCBA7"/>
              </a:solidFill>
              <a:ln>
                <a:noFill/>
              </a:ln>
              <a:effectLst/>
            </c:spPr>
            <c:extLst>
              <c:ext xmlns:c16="http://schemas.microsoft.com/office/drawing/2014/chart" uri="{C3380CC4-5D6E-409C-BE32-E72D297353CC}">
                <c16:uniqueId val="{0000006B-49EE-444F-B9F6-27705B60C7F6}"/>
              </c:ext>
            </c:extLst>
          </c:dPt>
          <c:dPt>
            <c:idx val="9"/>
            <c:invertIfNegative val="0"/>
            <c:bubble3D val="0"/>
            <c:spPr>
              <a:solidFill>
                <a:srgbClr val="EFCBA7"/>
              </a:solidFill>
              <a:ln>
                <a:noFill/>
              </a:ln>
              <a:effectLst/>
            </c:spPr>
            <c:extLst>
              <c:ext xmlns:c16="http://schemas.microsoft.com/office/drawing/2014/chart" uri="{C3380CC4-5D6E-409C-BE32-E72D297353CC}">
                <c16:uniqueId val="{0000006D-49EE-444F-B9F6-27705B60C7F6}"/>
              </c:ext>
            </c:extLst>
          </c:dPt>
          <c:dPt>
            <c:idx val="11"/>
            <c:invertIfNegative val="0"/>
            <c:bubble3D val="0"/>
            <c:spPr>
              <a:solidFill>
                <a:srgbClr val="EFCBA7"/>
              </a:solidFill>
              <a:ln>
                <a:noFill/>
              </a:ln>
              <a:effectLst/>
            </c:spPr>
            <c:extLst>
              <c:ext xmlns:c16="http://schemas.microsoft.com/office/drawing/2014/chart" uri="{C3380CC4-5D6E-409C-BE32-E72D297353CC}">
                <c16:uniqueId val="{0000006F-49EE-444F-B9F6-27705B60C7F6}"/>
              </c:ext>
            </c:extLst>
          </c:dPt>
          <c:dPt>
            <c:idx val="12"/>
            <c:invertIfNegative val="0"/>
            <c:bubble3D val="0"/>
            <c:spPr>
              <a:solidFill>
                <a:srgbClr val="EFCBA7"/>
              </a:solidFill>
              <a:ln>
                <a:noFill/>
              </a:ln>
              <a:effectLst/>
            </c:spPr>
            <c:extLst>
              <c:ext xmlns:c16="http://schemas.microsoft.com/office/drawing/2014/chart" uri="{C3380CC4-5D6E-409C-BE32-E72D297353CC}">
                <c16:uniqueId val="{00000071-49EE-444F-B9F6-27705B60C7F6}"/>
              </c:ext>
            </c:extLst>
          </c:dPt>
          <c:dPt>
            <c:idx val="13"/>
            <c:invertIfNegative val="0"/>
            <c:bubble3D val="0"/>
            <c:spPr>
              <a:solidFill>
                <a:srgbClr val="EFCBA7"/>
              </a:solidFill>
              <a:ln>
                <a:noFill/>
              </a:ln>
              <a:effectLst/>
            </c:spPr>
            <c:extLst>
              <c:ext xmlns:c16="http://schemas.microsoft.com/office/drawing/2014/chart" uri="{C3380CC4-5D6E-409C-BE32-E72D297353CC}">
                <c16:uniqueId val="{00000073-49EE-444F-B9F6-27705B60C7F6}"/>
              </c:ext>
            </c:extLst>
          </c:dPt>
          <c:dPt>
            <c:idx val="14"/>
            <c:invertIfNegative val="0"/>
            <c:bubble3D val="0"/>
            <c:spPr>
              <a:solidFill>
                <a:srgbClr val="EFCBA7"/>
              </a:solidFill>
              <a:ln>
                <a:noFill/>
              </a:ln>
              <a:effectLst/>
            </c:spPr>
            <c:extLst>
              <c:ext xmlns:c16="http://schemas.microsoft.com/office/drawing/2014/chart" uri="{C3380CC4-5D6E-409C-BE32-E72D297353CC}">
                <c16:uniqueId val="{00000075-49EE-444F-B9F6-27705B60C7F6}"/>
              </c:ext>
            </c:extLst>
          </c:dPt>
          <c:dPt>
            <c:idx val="15"/>
            <c:invertIfNegative val="0"/>
            <c:bubble3D val="0"/>
            <c:spPr>
              <a:solidFill>
                <a:srgbClr val="EFCBA7"/>
              </a:solidFill>
              <a:ln>
                <a:noFill/>
              </a:ln>
              <a:effectLst/>
            </c:spPr>
            <c:extLst>
              <c:ext xmlns:c16="http://schemas.microsoft.com/office/drawing/2014/chart" uri="{C3380CC4-5D6E-409C-BE32-E72D297353CC}">
                <c16:uniqueId val="{00000077-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Sheet1!$F$2:$F$12</c:f>
              <c:numCache>
                <c:formatCode>General</c:formatCode>
                <c:ptCount val="11"/>
              </c:numCache>
            </c:numRef>
          </c:val>
          <c:extLst>
            <c:ext xmlns:c16="http://schemas.microsoft.com/office/drawing/2014/chart" uri="{C3380CC4-5D6E-409C-BE32-E72D297353CC}">
              <c16:uniqueId val="{00000078-49EE-444F-B9F6-27705B60C7F6}"/>
            </c:ext>
          </c:extLst>
        </c:ser>
        <c:ser>
          <c:idx val="5"/>
          <c:order val="5"/>
          <c:tx>
            <c:strRef>
              <c:f>Sheet1!$G$1</c:f>
              <c:strCache>
                <c:ptCount val="1"/>
                <c:pt idx="0">
                  <c:v>2018</c:v>
                </c:pt>
              </c:strCache>
            </c:strRef>
          </c:tx>
          <c:spPr>
            <a:solidFill>
              <a:srgbClr val="F9DFBA"/>
            </a:solidFill>
            <a:ln>
              <a:noFill/>
            </a:ln>
            <a:effectLst/>
          </c:spPr>
          <c:invertIfNegative val="0"/>
          <c:dPt>
            <c:idx val="0"/>
            <c:invertIfNegative val="0"/>
            <c:bubble3D val="0"/>
            <c:spPr>
              <a:solidFill>
                <a:srgbClr val="F9DFBA"/>
              </a:solidFill>
              <a:ln>
                <a:noFill/>
              </a:ln>
              <a:effectLst/>
            </c:spPr>
            <c:extLst>
              <c:ext xmlns:c16="http://schemas.microsoft.com/office/drawing/2014/chart" uri="{C3380CC4-5D6E-409C-BE32-E72D297353CC}">
                <c16:uniqueId val="{0000007A-49EE-444F-B9F6-27705B60C7F6}"/>
              </c:ext>
            </c:extLst>
          </c:dPt>
          <c:dPt>
            <c:idx val="1"/>
            <c:invertIfNegative val="0"/>
            <c:bubble3D val="0"/>
            <c:spPr>
              <a:solidFill>
                <a:srgbClr val="F9DFBA"/>
              </a:solidFill>
              <a:ln>
                <a:noFill/>
              </a:ln>
              <a:effectLst/>
            </c:spPr>
            <c:extLst>
              <c:ext xmlns:c16="http://schemas.microsoft.com/office/drawing/2014/chart" uri="{C3380CC4-5D6E-409C-BE32-E72D297353CC}">
                <c16:uniqueId val="{0000007C-49EE-444F-B9F6-27705B60C7F6}"/>
              </c:ext>
            </c:extLst>
          </c:dPt>
          <c:dPt>
            <c:idx val="3"/>
            <c:invertIfNegative val="0"/>
            <c:bubble3D val="0"/>
            <c:spPr>
              <a:solidFill>
                <a:srgbClr val="F9DFBA"/>
              </a:solidFill>
              <a:ln>
                <a:noFill/>
              </a:ln>
              <a:effectLst/>
            </c:spPr>
            <c:extLst>
              <c:ext xmlns:c16="http://schemas.microsoft.com/office/drawing/2014/chart" uri="{C3380CC4-5D6E-409C-BE32-E72D297353CC}">
                <c16:uniqueId val="{0000007E-49EE-444F-B9F6-27705B60C7F6}"/>
              </c:ext>
            </c:extLst>
          </c:dPt>
          <c:dPt>
            <c:idx val="4"/>
            <c:invertIfNegative val="0"/>
            <c:bubble3D val="0"/>
            <c:spPr>
              <a:solidFill>
                <a:srgbClr val="F9DFBA"/>
              </a:solidFill>
              <a:ln>
                <a:noFill/>
              </a:ln>
              <a:effectLst/>
            </c:spPr>
            <c:extLst>
              <c:ext xmlns:c16="http://schemas.microsoft.com/office/drawing/2014/chart" uri="{C3380CC4-5D6E-409C-BE32-E72D297353CC}">
                <c16:uniqueId val="{00000080-49EE-444F-B9F6-27705B60C7F6}"/>
              </c:ext>
            </c:extLst>
          </c:dPt>
          <c:dPt>
            <c:idx val="5"/>
            <c:invertIfNegative val="0"/>
            <c:bubble3D val="0"/>
            <c:spPr>
              <a:solidFill>
                <a:srgbClr val="F9DFBA"/>
              </a:solidFill>
              <a:ln>
                <a:noFill/>
              </a:ln>
              <a:effectLst/>
            </c:spPr>
            <c:extLst>
              <c:ext xmlns:c16="http://schemas.microsoft.com/office/drawing/2014/chart" uri="{C3380CC4-5D6E-409C-BE32-E72D297353CC}">
                <c16:uniqueId val="{00000082-49EE-444F-B9F6-27705B60C7F6}"/>
              </c:ext>
            </c:extLst>
          </c:dPt>
          <c:dPt>
            <c:idx val="6"/>
            <c:invertIfNegative val="0"/>
            <c:bubble3D val="0"/>
            <c:spPr>
              <a:solidFill>
                <a:srgbClr val="F9DFBA"/>
              </a:solidFill>
              <a:ln>
                <a:noFill/>
              </a:ln>
              <a:effectLst/>
            </c:spPr>
            <c:extLst>
              <c:ext xmlns:c16="http://schemas.microsoft.com/office/drawing/2014/chart" uri="{C3380CC4-5D6E-409C-BE32-E72D297353CC}">
                <c16:uniqueId val="{00000084-49EE-444F-B9F6-27705B60C7F6}"/>
              </c:ext>
            </c:extLst>
          </c:dPt>
          <c:dPt>
            <c:idx val="7"/>
            <c:invertIfNegative val="0"/>
            <c:bubble3D val="0"/>
            <c:spPr>
              <a:solidFill>
                <a:srgbClr val="F9DFBA"/>
              </a:solidFill>
              <a:ln>
                <a:noFill/>
              </a:ln>
              <a:effectLst/>
            </c:spPr>
            <c:extLst>
              <c:ext xmlns:c16="http://schemas.microsoft.com/office/drawing/2014/chart" uri="{C3380CC4-5D6E-409C-BE32-E72D297353CC}">
                <c16:uniqueId val="{00000086-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strCache>
            </c:strRef>
          </c:cat>
          <c:val>
            <c:numRef>
              <c:f>Sheet1!$G$2:$G$12</c:f>
              <c:numCache>
                <c:formatCode>General</c:formatCode>
                <c:ptCount val="11"/>
                <c:pt idx="0">
                  <c:v>3.4444</c:v>
                </c:pt>
                <c:pt idx="1">
                  <c:v>3.6667</c:v>
                </c:pt>
                <c:pt idx="2">
                  <c:v>3.5833</c:v>
                </c:pt>
                <c:pt idx="3">
                  <c:v>3.8333</c:v>
                </c:pt>
              </c:numCache>
            </c:numRef>
          </c:val>
          <c:extLst>
            <c:ext xmlns:c16="http://schemas.microsoft.com/office/drawing/2014/chart" uri="{C3380CC4-5D6E-409C-BE32-E72D297353CC}">
              <c16:uniqueId val="{00000087-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Sheet1!$B$2:$B$20</c:f>
              <c:numCache>
                <c:formatCode>General</c:formatCode>
                <c:ptCount val="19"/>
                <c:pt idx="0">
                  <c:v>1.0</c:v>
                </c:pt>
                <c:pt idx="1">
                  <c:v>1.0</c:v>
                </c:pt>
                <c:pt idx="2">
                  <c:v>1.0</c:v>
                </c:pt>
                <c:pt idx="4">
                  <c:v>1.0</c:v>
                </c:pt>
                <c:pt idx="5">
                  <c:v>1.0</c:v>
                </c:pt>
                <c:pt idx="6">
                  <c:v>1.0</c:v>
                </c:pt>
                <c:pt idx="7">
                  <c:v>1.0</c:v>
                </c:pt>
                <c:pt idx="8">
                  <c:v>1.0</c:v>
                </c:pt>
                <c:pt idx="14">
                  <c:v>0.7143</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verksamheten i mitt barns skola</c:v>
                </c:pt>
                <c:pt idx="1">
                  <c:v>Jag kan rekommendera mitt barns skola</c:v>
                </c:pt>
                <c:pt idx="2">
                  <c:v>Mitt barn går på den skola som jag vill</c:v>
                </c:pt>
                <c:pt idx="3">
                  <c:v> </c:v>
                </c:pt>
                <c:pt idx="4">
                  <c:v>Skolarbetet är stimulerande för mitt barn</c:v>
                </c:pt>
                <c:pt idx="5">
                  <c:v>Lärarna är bra på att väcka mitt barns intresse för skolarbete</c:v>
                </c:pt>
                <c:pt idx="6">
                  <c:v>Lärarna är engagerade i mitt barns utveckling</c:v>
                </c:pt>
                <c:pt idx="7">
                  <c:v>Mitt barn får det stöd och den hjälp som behövs</c:v>
                </c:pt>
                <c:pt idx="8">
                  <c:v>Mitt barn får utmaningar i skolarbetet</c:v>
                </c:pt>
                <c:pt idx="9">
                  <c:v> </c:v>
                </c:pt>
                <c:pt idx="10">
                  <c:v> </c:v>
                </c:pt>
                <c:pt idx="11">
                  <c:v> </c:v>
                </c:pt>
                <c:pt idx="12">
                  <c:v> </c:v>
                </c:pt>
                <c:pt idx="13">
                  <c:v> </c:v>
                </c:pt>
                <c:pt idx="14">
                  <c:v>Mitt barn är med och planerar sitt eget skolarbete</c:v>
                </c:pt>
                <c:pt idx="15">
                  <c:v> </c:v>
                </c:pt>
                <c:pt idx="16">
                  <c:v> </c:v>
                </c:pt>
                <c:pt idx="17">
                  <c:v> </c:v>
                </c:pt>
                <c:pt idx="18">
                  <c:v> </c:v>
                </c:pt>
              </c:strCache>
            </c:strRef>
          </c:cat>
          <c:val>
            <c:numRef>
              <c:f>Sheet1!$C$2:$C$20</c:f>
              <c:numCache>
                <c:formatCode>General</c:formatCode>
                <c:ptCount val="19"/>
                <c:pt idx="0">
                  <c:v>0.9747</c:v>
                </c:pt>
                <c:pt idx="1">
                  <c:v>0.9596</c:v>
                </c:pt>
                <c:pt idx="2">
                  <c:v>0.9848</c:v>
                </c:pt>
                <c:pt idx="4">
                  <c:v>0.9596</c:v>
                </c:pt>
                <c:pt idx="5">
                  <c:v>0.9192</c:v>
                </c:pt>
                <c:pt idx="6">
                  <c:v>0.9444</c:v>
                </c:pt>
                <c:pt idx="7">
                  <c:v>0.9192</c:v>
                </c:pt>
                <c:pt idx="8">
                  <c:v>0.8586</c:v>
                </c:pt>
                <c:pt idx="14">
                  <c:v>0.5202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utvecklas</c:v>
                </c:pt>
                <c:pt idx="15">
                  <c:v> </c:v>
                </c:pt>
                <c:pt idx="16">
                  <c:v> </c:v>
                </c:pt>
                <c:pt idx="17">
                  <c:v> </c:v>
                </c:pt>
                <c:pt idx="18">
                  <c:v> </c:v>
                </c:pt>
              </c:strCache>
            </c:strRef>
          </c:cat>
          <c:val>
            <c:numRef>
              <c:f>Sheet1!$B$2:$B$20</c:f>
              <c:numCache>
                <c:formatCode>General</c:formatCode>
                <c:ptCount val="19"/>
                <c:pt idx="0">
                  <c:v>1.0</c:v>
                </c:pt>
                <c:pt idx="1">
                  <c:v>1.0</c:v>
                </c:pt>
                <c:pt idx="2">
                  <c:v>1.0</c:v>
                </c:pt>
                <c:pt idx="3">
                  <c:v>1.0</c:v>
                </c:pt>
                <c:pt idx="8">
                  <c:v>1.0</c:v>
                </c:pt>
                <c:pt idx="9">
                  <c:v>0.8571</c:v>
                </c:pt>
                <c:pt idx="11">
                  <c:v>1.0</c:v>
                </c:pt>
                <c:pt idx="12">
                  <c:v>0.8571</c:v>
                </c:pt>
                <c:pt idx="13">
                  <c:v>1.0</c:v>
                </c:pt>
                <c:pt idx="1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Mitt barn är tryggt i skolan</c:v>
                </c:pt>
                <c:pt idx="1">
                  <c:v>Skolan arbetar med att förebygga och motverka diskriminering och kränkande handlingar</c:v>
                </c:pt>
                <c:pt idx="2">
                  <c:v>Mitt barn trivs i skolan</c:v>
                </c:pt>
                <c:pt idx="3">
                  <c:v>Det finns ett respektfullt förhållningssätt mellan personal och elever på skolan</c:v>
                </c:pt>
                <c:pt idx="4">
                  <c:v> </c:v>
                </c:pt>
                <c:pt idx="5">
                  <c:v> </c:v>
                </c:pt>
                <c:pt idx="6">
                  <c:v> </c:v>
                </c:pt>
                <c:pt idx="7">
                  <c:v> </c:v>
                </c:pt>
                <c:pt idx="8">
                  <c:v>Jag har förtroende för rektor</c:v>
                </c:pt>
                <c:pt idx="9">
                  <c:v>Mitt barn har kompetenta lärare</c:v>
                </c:pt>
                <c:pt idx="10">
                  <c:v> </c:v>
                </c:pt>
                <c:pt idx="11">
                  <c:v>Skolan ger mig möjlighet att vara med och diskutera hur mitt barn stöds på bästa sätt</c:v>
                </c:pt>
                <c:pt idx="12">
                  <c:v>Skolan har informerat om hur de arbetar utifrån läroplanen</c:v>
                </c:pt>
                <c:pt idx="13">
                  <c:v>Jag vet vem på skolan jag ska vända mig till med olika frågor eller problem</c:v>
                </c:pt>
                <c:pt idx="14">
                  <c:v>Jag får tydlig information om hur mitt barn utvecklas</c:v>
                </c:pt>
                <c:pt idx="15">
                  <c:v> </c:v>
                </c:pt>
                <c:pt idx="16">
                  <c:v> </c:v>
                </c:pt>
                <c:pt idx="17">
                  <c:v> </c:v>
                </c:pt>
                <c:pt idx="18">
                  <c:v> </c:v>
                </c:pt>
              </c:strCache>
            </c:strRef>
          </c:cat>
          <c:val>
            <c:numRef>
              <c:f>Sheet1!$C$2:$C$20</c:f>
              <c:numCache>
                <c:formatCode>General</c:formatCode>
                <c:ptCount val="19"/>
                <c:pt idx="0">
                  <c:v>0.9545</c:v>
                </c:pt>
                <c:pt idx="1">
                  <c:v>0.8283</c:v>
                </c:pt>
                <c:pt idx="2">
                  <c:v>0.9747</c:v>
                </c:pt>
                <c:pt idx="3">
                  <c:v>0.9596</c:v>
                </c:pt>
                <c:pt idx="8">
                  <c:v>0.798</c:v>
                </c:pt>
                <c:pt idx="9">
                  <c:v>0.9798</c:v>
                </c:pt>
                <c:pt idx="11">
                  <c:v>0.8535</c:v>
                </c:pt>
                <c:pt idx="12">
                  <c:v>0.9495</c:v>
                </c:pt>
                <c:pt idx="13">
                  <c:v>0.9444</c:v>
                </c:pt>
                <c:pt idx="14">
                  <c:v>0.8889</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Sheet1!$B$2:$B$10</c:f>
              <c:numCache>
                <c:formatCode>General</c:formatCode>
                <c:ptCount val="9"/>
                <c:pt idx="0">
                  <c:v>1.0</c:v>
                </c:pt>
                <c:pt idx="1">
                  <c:v>1.0</c:v>
                </c:pt>
                <c:pt idx="2">
                  <c:v>1.0</c:v>
                </c:pt>
                <c:pt idx="3">
                  <c:v>1.0</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Personalen på mitt barns fritidshem är kompetent</c:v>
                </c:pt>
                <c:pt idx="1">
                  <c:v>Fritidshemmets verksamhet är stimulerande för mitt barns sociala utveckling</c:v>
                </c:pt>
                <c:pt idx="2">
                  <c:v>Fritidshemmets verksamhet är stimulerande och utvecklande för mitt barns lärande</c:v>
                </c:pt>
                <c:pt idx="3">
                  <c:v>Jag får information från fritidshemmet om mitt barns utveckling</c:v>
                </c:pt>
                <c:pt idx="4">
                  <c:v>Jag är nöjd med verksamheten på mitt barns fritidshem</c:v>
                </c:pt>
                <c:pt idx="5">
                  <c:v> </c:v>
                </c:pt>
                <c:pt idx="6">
                  <c:v> </c:v>
                </c:pt>
                <c:pt idx="7">
                  <c:v> </c:v>
                </c:pt>
                <c:pt idx="8">
                  <c:v> </c:v>
                </c:pt>
              </c:strCache>
            </c:strRef>
          </c:cat>
          <c:val>
            <c:numRef>
              <c:f>Sheet1!$C$2:$C$10</c:f>
              <c:numCache>
                <c:formatCode>General</c:formatCode>
                <c:ptCount val="9"/>
                <c:pt idx="0">
                  <c:v>0.9275</c:v>
                </c:pt>
                <c:pt idx="1">
                  <c:v>0.9482</c:v>
                </c:pt>
                <c:pt idx="2">
                  <c:v>0.8756</c:v>
                </c:pt>
                <c:pt idx="3">
                  <c:v>0.6114</c:v>
                </c:pt>
                <c:pt idx="4">
                  <c:v>0.9534</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0.8571</c:v>
                </c:pt>
                <c:pt idx="1">
                  <c:v>1.0</c:v>
                </c:pt>
                <c:pt idx="2">
                  <c:v>1.0</c:v>
                </c:pt>
                <c:pt idx="3">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Personalen bemöter flickor och pojkar på samma sätt</c:v>
                </c:pt>
                <c:pt idx="1">
                  <c:v>Lärarna arbetar aktivt för att stimulera mitt barns språkutveckling</c:v>
                </c:pt>
                <c:pt idx="2">
                  <c:v>Jag får information om målen som styr fritidshemsverksamheten</c:v>
                </c:pt>
                <c:pt idx="3">
                  <c:v>Öppettiderna på fritidshemmet passar min familjs behov</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0.6313</c:v>
                </c:pt>
                <c:pt idx="1">
                  <c:v>0.7929</c:v>
                </c:pt>
                <c:pt idx="2">
                  <c:v>0.7202</c:v>
                </c:pt>
                <c:pt idx="3">
                  <c:v>0.9119</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0.0107</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0.0152</c:v>
                </c:pt>
                <c:pt idx="2">
                  <c:v>0.038</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0.2576</c:v>
                </c:pt>
                <c:pt idx="2">
                  <c:v>0.326</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0.7172</c:v>
                </c:pt>
                <c:pt idx="2">
                  <c:v>0.6167</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0.0086</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0.0176</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0.0051</c:v>
                </c:pt>
                <c:pt idx="2">
                  <c:v>0.0204</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0.0808</c:v>
                </c:pt>
                <c:pt idx="2">
                  <c:v>0.1461</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0.904</c:v>
                </c:pt>
                <c:pt idx="2">
                  <c:v>0.8066</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0.0093</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0.0169</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0.0253</c:v>
                </c:pt>
                <c:pt idx="2">
                  <c:v>0.0363</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0.202</c:v>
                </c:pt>
                <c:pt idx="2">
                  <c:v>0.259</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0.7576</c:v>
                </c:pt>
                <c:pt idx="2">
                  <c:v>0.6685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0.0051</c:v>
                </c:pt>
                <c:pt idx="2">
                  <c:v>0.0193</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0.0131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0.0101</c:v>
                </c:pt>
                <c:pt idx="2">
                  <c:v>0.0366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0.2778</c:v>
                </c:pt>
                <c:pt idx="2">
                  <c:v>0.3308</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0.6414</c:v>
                </c:pt>
                <c:pt idx="2">
                  <c:v>0.5423</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0.0606</c:v>
                </c:pt>
                <c:pt idx="2">
                  <c:v>0.0773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0.0072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0.0354</c:v>
                </c:pt>
                <c:pt idx="2">
                  <c:v>0.0293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0.2727</c:v>
                </c:pt>
                <c:pt idx="2">
                  <c:v>0.3067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0.6465</c:v>
                </c:pt>
                <c:pt idx="2">
                  <c:v>0.6157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0.0354</c:v>
                </c:pt>
                <c:pt idx="2">
                  <c:v>0.041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0.0051</c:v>
                </c:pt>
                <c:pt idx="2">
                  <c:v>0.0066</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0.0303</c:v>
                </c:pt>
                <c:pt idx="2">
                  <c:v>0.0221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0.2273</c:v>
                </c:pt>
                <c:pt idx="2">
                  <c:v>0.2815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0.7172</c:v>
                </c:pt>
                <c:pt idx="2">
                  <c:v>0.6399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0.0202</c:v>
                </c:pt>
                <c:pt idx="2">
                  <c:v>0.05</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0.0083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0.0202</c:v>
                </c:pt>
                <c:pt idx="2">
                  <c:v>0.031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0.303</c:v>
                </c:pt>
                <c:pt idx="2">
                  <c:v>0.347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0.6566</c:v>
                </c:pt>
                <c:pt idx="2">
                  <c:v>0.5943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0.0101</c:v>
                </c:pt>
                <c:pt idx="2">
                  <c:v>0.0193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0.0152</c:v>
                </c:pt>
                <c:pt idx="2">
                  <c:v>0.0197</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0.0707</c:v>
                </c:pt>
                <c:pt idx="2">
                  <c:v>0.0611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0.3535</c:v>
                </c:pt>
                <c:pt idx="2">
                  <c:v>0.3391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0.5714</c:v>
                </c:pt>
                <c:pt idx="1">
                  <c:v>0.5051</c:v>
                </c:pt>
                <c:pt idx="2">
                  <c:v>0.4829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0.0556</c:v>
                </c:pt>
                <c:pt idx="2">
                  <c:v>0.0973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0.0354</c:v>
                </c:pt>
                <c:pt idx="2">
                  <c:v>0.0176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0.0657</c:v>
                </c:pt>
                <c:pt idx="2">
                  <c:v>0.0721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0.2828</c:v>
                </c:pt>
                <c:pt idx="2">
                  <c:v>0.2753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0.2857</c:v>
                </c:pt>
                <c:pt idx="1">
                  <c:v>0.2374</c:v>
                </c:pt>
                <c:pt idx="2">
                  <c:v>0.2101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0.2857</c:v>
                </c:pt>
                <c:pt idx="1">
                  <c:v>0.3788</c:v>
                </c:pt>
                <c:pt idx="2">
                  <c:v>0.425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0.0202</c:v>
                </c:pt>
                <c:pt idx="2">
                  <c:v>0.0117</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0.0404</c:v>
                </c:pt>
                <c:pt idx="2">
                  <c:v>0.0476</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0.202</c:v>
                </c:pt>
                <c:pt idx="2">
                  <c:v>0.2867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0.5714</c:v>
                </c:pt>
                <c:pt idx="1">
                  <c:v>0.6263</c:v>
                </c:pt>
                <c:pt idx="2">
                  <c:v>0.5409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0.1111</c:v>
                </c:pt>
                <c:pt idx="2">
                  <c:v>0.1131</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0.0097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0.0101</c:v>
                </c:pt>
                <c:pt idx="2">
                  <c:v>0.0293</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0.1768</c:v>
                </c:pt>
                <c:pt idx="2">
                  <c:v>0.3025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0.798</c:v>
                </c:pt>
                <c:pt idx="2">
                  <c:v>0.6578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0.0051</c:v>
                </c:pt>
                <c:pt idx="2">
                  <c:v>0.0007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0.0072</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0.0202</c:v>
                </c:pt>
                <c:pt idx="2">
                  <c:v>0.0221</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0.1869</c:v>
                </c:pt>
                <c:pt idx="2">
                  <c:v>0.2549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0.7727</c:v>
                </c:pt>
                <c:pt idx="2">
                  <c:v>0.6864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0.0101</c:v>
                </c:pt>
                <c:pt idx="2">
                  <c:v>0.0293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0.0152</c:v>
                </c:pt>
                <c:pt idx="2">
                  <c:v>0.0131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0.0303</c:v>
                </c:pt>
                <c:pt idx="2">
                  <c:v>0.0455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0.2576</c:v>
                </c:pt>
                <c:pt idx="2">
                  <c:v>0.3477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0.697</c:v>
                </c:pt>
                <c:pt idx="2">
                  <c:v>0.5892</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0.0045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pt idx="2">
                  <c:v>0.0059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0.0051</c:v>
                </c:pt>
                <c:pt idx="2">
                  <c:v>0.0152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0.1667</c:v>
                </c:pt>
                <c:pt idx="2">
                  <c:v>0.1899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0.8131</c:v>
                </c:pt>
                <c:pt idx="2">
                  <c:v>0.7655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0.1429</c:v>
                </c:pt>
                <c:pt idx="1">
                  <c:v>0.0051</c:v>
                </c:pt>
                <c:pt idx="2">
                  <c:v>0.0235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0.0253</c:v>
                </c:pt>
                <c:pt idx="2">
                  <c:v>0.0321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0.0556</c:v>
                </c:pt>
                <c:pt idx="2">
                  <c:v>0.0597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0.2828</c:v>
                </c:pt>
                <c:pt idx="2">
                  <c:v>0.3177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0.5152</c:v>
                </c:pt>
                <c:pt idx="2">
                  <c:v>0.4251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0.1212</c:v>
                </c:pt>
                <c:pt idx="2">
                  <c:v>0.1654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0.0202</c:v>
                </c:pt>
                <c:pt idx="2">
                  <c:v>0.02</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0.1429</c:v>
                </c:pt>
                <c:pt idx="1">
                  <c:v>0.0253</c:v>
                </c:pt>
                <c:pt idx="2">
                  <c:v>0.0604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0.4286</c:v>
                </c:pt>
                <c:pt idx="1">
                  <c:v>0.2626</c:v>
                </c:pt>
                <c:pt idx="2">
                  <c:v>0.3398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0.4286</c:v>
                </c:pt>
                <c:pt idx="1">
                  <c:v>0.6869</c:v>
                </c:pt>
                <c:pt idx="2">
                  <c:v>0.5454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0.0051</c:v>
                </c:pt>
                <c:pt idx="2">
                  <c:v>0.0345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0.0202</c:v>
                </c:pt>
                <c:pt idx="2">
                  <c:v>0.0155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0.0253</c:v>
                </c:pt>
                <c:pt idx="2">
                  <c:v>0.0462</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0.2121</c:v>
                </c:pt>
                <c:pt idx="2">
                  <c:v>0.3036</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0.7323</c:v>
                </c:pt>
                <c:pt idx="2">
                  <c:v>0.623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0.0101</c:v>
                </c:pt>
                <c:pt idx="2">
                  <c:v>0.0117</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0.0202</c:v>
                </c:pt>
                <c:pt idx="2">
                  <c:v>0.0421</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0.0808</c:v>
                </c:pt>
                <c:pt idx="2">
                  <c:v>0.1449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0.4394</c:v>
                </c:pt>
                <c:pt idx="2">
                  <c:v>0.4119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0.4495</c:v>
                </c:pt>
                <c:pt idx="2">
                  <c:v>0.3825</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0.0101</c:v>
                </c:pt>
                <c:pt idx="2">
                  <c:v>0.0186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0.0303</c:v>
                </c:pt>
                <c:pt idx="2">
                  <c:v>0.0328</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0.0455</c:v>
                </c:pt>
                <c:pt idx="2">
                  <c:v>0.0914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0.1429</c:v>
                </c:pt>
                <c:pt idx="1">
                  <c:v>0.303</c:v>
                </c:pt>
                <c:pt idx="2">
                  <c:v>0.3515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0.5505</c:v>
                </c:pt>
                <c:pt idx="2">
                  <c:v>0.4584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0.0707</c:v>
                </c:pt>
                <c:pt idx="2">
                  <c:v>0.0659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0.0104</c:v>
                </c:pt>
                <c:pt idx="2">
                  <c:v>0.0125</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0.0207</c:v>
                </c:pt>
                <c:pt idx="2">
                  <c:v>0.0425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0.2642</c:v>
                </c:pt>
                <c:pt idx="2">
                  <c:v>0.3094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0.6839</c:v>
                </c:pt>
                <c:pt idx="2">
                  <c:v>0.6077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0.0207</c:v>
                </c:pt>
                <c:pt idx="2">
                  <c:v>0.0279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0.0207</c:v>
                </c:pt>
                <c:pt idx="2">
                  <c:v>0.0193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0.0466</c:v>
                </c:pt>
                <c:pt idx="2">
                  <c:v>0.0604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0.2902</c:v>
                </c:pt>
                <c:pt idx="2">
                  <c:v>0.353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0.5855</c:v>
                </c:pt>
                <c:pt idx="2">
                  <c:v>0.5055</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0.057</c:v>
                </c:pt>
                <c:pt idx="2">
                  <c:v>0.0618</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0.0984</c:v>
                </c:pt>
                <c:pt idx="2">
                  <c:v>0.1183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0.2383</c:v>
                </c:pt>
                <c:pt idx="2">
                  <c:v>0.2472</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0.2487</c:v>
                </c:pt>
                <c:pt idx="2">
                  <c:v>0.3065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0.3627</c:v>
                </c:pt>
                <c:pt idx="2">
                  <c:v>0.2862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0.0518</c:v>
                </c:pt>
                <c:pt idx="2">
                  <c:v>0.0418</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0.0155</c:v>
                </c:pt>
                <c:pt idx="2">
                  <c:v>0.0129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0.0207</c:v>
                </c:pt>
                <c:pt idx="2">
                  <c:v>0.0425</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0.2902</c:v>
                </c:pt>
                <c:pt idx="2">
                  <c:v>0.2951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0.6373</c:v>
                </c:pt>
                <c:pt idx="2">
                  <c:v>0.5909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0.0363</c:v>
                </c:pt>
                <c:pt idx="2">
                  <c:v>0.0586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0.0155</c:v>
                </c:pt>
                <c:pt idx="2">
                  <c:v>0.0222</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0.0311</c:v>
                </c:pt>
                <c:pt idx="2">
                  <c:v>0.0529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0.1667</c:v>
                </c:pt>
                <c:pt idx="1">
                  <c:v>0.3472</c:v>
                </c:pt>
                <c:pt idx="2">
                  <c:v>0.3466</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0.8333</c:v>
                </c:pt>
                <c:pt idx="1">
                  <c:v>0.6062</c:v>
                </c:pt>
                <c:pt idx="2">
                  <c:v>0.557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pt idx="2">
                  <c:v>0.0214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0.0051</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0.2857</c:v>
                </c:pt>
                <c:pt idx="1">
                  <c:v>0.2424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0.7143</c:v>
                </c:pt>
                <c:pt idx="1">
                  <c:v>0.5505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0.1818</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0.057</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0.114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0.5</c:v>
                </c:pt>
                <c:pt idx="1">
                  <c:v>0.2798</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0.5</c:v>
                </c:pt>
                <c:pt idx="1">
                  <c:v>0.4404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0.1088</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0.0363</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0.0518</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0.1347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1.0</c:v>
                </c:pt>
                <c:pt idx="1">
                  <c:v>0.7772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Sheet1!$B$2:$B$4</c:f>
              <c:numCache>
                <c:formatCode>General</c:formatCode>
                <c:ptCount val="3"/>
                <c:pt idx="0">
                  <c:v>0.0</c:v>
                </c:pt>
                <c:pt idx="1">
                  <c:v>0.0101</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Sheet1!$C$2:$C$4</c:f>
              <c:numCache>
                <c:formatCode>General</c:formatCode>
                <c:ptCount val="3"/>
                <c:pt idx="0">
                  <c:v>0.0</c:v>
                </c:pt>
                <c:pt idx="1">
                  <c:v>0.0202</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Sheet1!$D$2:$D$4</c:f>
              <c:numCache>
                <c:formatCode>General</c:formatCode>
                <c:ptCount val="3"/>
                <c:pt idx="0">
                  <c:v>0.0</c:v>
                </c:pt>
                <c:pt idx="1">
                  <c:v>0.101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Sheet1!$E$2:$E$4</c:f>
              <c:numCache>
                <c:formatCode>General</c:formatCode>
                <c:ptCount val="3"/>
                <c:pt idx="0">
                  <c:v>0.8571</c:v>
                </c:pt>
                <c:pt idx="1">
                  <c:v>0.5303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2023</c:v>
                </c:pt>
                <c:pt idx="1">
                  <c:v>Danderyd, 2023</c:v>
                </c:pt>
                <c:pt idx="2">
                  <c:v>Våga Visa, 2023</c:v>
                </c:pt>
              </c:strCache>
            </c:strRef>
          </c:cat>
          <c:val>
            <c:numRef>
              <c:f>Sheet1!$F$2:$F$4</c:f>
              <c:numCache>
                <c:formatCode>General</c:formatCode>
                <c:ptCount val="3"/>
                <c:pt idx="0">
                  <c:v>0.1429</c:v>
                </c:pt>
                <c:pt idx="1">
                  <c:v>0.3384</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0.2</c:v>
                </c:pt>
                <c:pt idx="5">
                  <c:v>0.4167</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0.8</c:v>
                </c:pt>
                <c:pt idx="3">
                  <c:v>0.8</c:v>
                </c:pt>
                <c:pt idx="5">
                  <c:v>0.5833</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c:v>
                </c:pt>
                <c:pt idx="3">
                  <c:v>0.0</c:v>
                </c:pt>
                <c:pt idx="5">
                  <c:v>0.0</c:v>
                </c:pt>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0.2</c:v>
                </c:pt>
                <c:pt idx="5">
                  <c:v>0.1667</c:v>
                </c:pt>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0.6</c:v>
                </c:pt>
                <c:pt idx="3">
                  <c:v>0.8</c:v>
                </c:pt>
                <c:pt idx="5">
                  <c:v>0.75</c:v>
                </c:pt>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0.0</c:v>
                </c:pt>
                <c:pt idx="1">
                  <c:v>0.2</c:v>
                </c:pt>
                <c:pt idx="3">
                  <c:v>0.2</c:v>
                </c:pt>
                <c:pt idx="5">
                  <c:v>0.25</c:v>
                </c:pt>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1.0</c:v>
                </c:pt>
                <c:pt idx="1">
                  <c:v>0.8</c:v>
                </c:pt>
                <c:pt idx="3">
                  <c:v>0.8</c:v>
                </c:pt>
                <c:pt idx="5">
                  <c:v>0.75</c:v>
                </c:pt>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0.0</c:v>
                </c:pt>
                <c:pt idx="5">
                  <c:v>0.25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0.8</c:v>
                </c:pt>
                <c:pt idx="3">
                  <c:v>1.0</c:v>
                </c:pt>
                <c:pt idx="5">
                  <c:v>0.6667</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1">
                  <c:v>0.2</c:v>
                </c:pt>
                <c:pt idx="3">
                  <c:v>0.0</c:v>
                </c:pt>
                <c:pt idx="5">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1">
                  <c:v>0.8</c:v>
                </c:pt>
                <c:pt idx="3">
                  <c:v>1.0</c:v>
                </c:pt>
                <c:pt idx="5">
                  <c:v>0.5</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0.1667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0.2857</c:v>
                </c:pt>
                <c:pt idx="1">
                  <c:v>0.2</c:v>
                </c:pt>
                <c:pt idx="3">
                  <c:v>0.0</c:v>
                </c:pt>
                <c:pt idx="5">
                  <c:v>0.4167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0.7143</c:v>
                </c:pt>
                <c:pt idx="1">
                  <c:v>0.8</c:v>
                </c:pt>
                <c:pt idx="3">
                  <c:v>1.0</c:v>
                </c:pt>
                <c:pt idx="5">
                  <c:v>0.5833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0.2</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0.6</c:v>
                </c:pt>
                <c:pt idx="3">
                  <c:v>0.8</c:v>
                </c:pt>
                <c:pt idx="5">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Blad1!$A$2</c:f>
              <c:strCache>
                <c:ptCount val="1"/>
                <c:pt idx="0">
                  <c:v>2018</c:v>
                </c:pt>
              </c:strCache>
            </c:strRef>
          </c:tx>
          <c:spPr>
            <a:ln w="28575" cap="rnd">
              <a:solidFill>
                <a:srgbClr val="C84108"/>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Blad1!$B$2:$H$2</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C6E4-0445-AC37-F0E41D00F597}"/>
            </c:ext>
          </c:extLst>
        </c:ser>
        <c:ser>
          <c:idx val="1"/>
          <c:order val="1"/>
          <c:tx>
            <c:strRef>
              <c:f>Blad1!$A$3</c:f>
              <c:strCache>
                <c:ptCount val="1"/>
                <c:pt idx="0">
                  <c:v>2019</c:v>
                </c:pt>
              </c:strCache>
            </c:strRef>
          </c:tx>
          <c:spPr>
            <a:ln w="28575" cap="rnd">
              <a:solidFill>
                <a:srgbClr val="018C86"/>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Blad1!$B$3:$H$3</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1-C6E4-0445-AC37-F0E41D00F597}"/>
            </c:ext>
          </c:extLst>
        </c:ser>
        <c:ser>
          <c:idx val="2"/>
          <c:order val="2"/>
          <c:tx>
            <c:strRef>
              <c:f>Blad1!$A$4</c:f>
              <c:strCache>
                <c:ptCount val="1"/>
                <c:pt idx="0">
                  <c:v>2020</c:v>
                </c:pt>
              </c:strCache>
            </c:strRef>
          </c:tx>
          <c:spPr>
            <a:ln w="28575" cap="rnd">
              <a:solidFill>
                <a:srgbClr val="30954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Blad1!$B$4:$H$4</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2-C6E4-0445-AC37-F0E41D00F597}"/>
            </c:ext>
          </c:extLst>
        </c:ser>
        <c:ser>
          <c:idx val="3"/>
          <c:order val="3"/>
          <c:tx>
            <c:strRef>
              <c:f>Blad1!$A$5</c:f>
              <c:strCache>
                <c:ptCount val="1"/>
                <c:pt idx="0">
                  <c:v>2021</c:v>
                </c:pt>
              </c:strCache>
            </c:strRef>
          </c:tx>
          <c:spPr>
            <a:ln w="28575" cap="rnd">
              <a:solidFill>
                <a:srgbClr val="F6E184"/>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Blad1!$B$5:$H$5</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3-C6E4-0445-AC37-F0E41D00F597}"/>
            </c:ext>
          </c:extLst>
        </c:ser>
        <c:ser>
          <c:idx val="4"/>
          <c:order val="4"/>
          <c:tx>
            <c:strRef>
              <c:f>Blad1!$A$6</c:f>
              <c:strCache>
                <c:ptCount val="1"/>
                <c:pt idx="0">
                  <c:v>2022</c:v>
                </c:pt>
              </c:strCache>
            </c:strRef>
          </c:tx>
          <c:spPr>
            <a:ln w="28575" cap="rnd">
              <a:solidFill>
                <a:schemeClr val="accent5"/>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Blad1!$B$6:$H$6</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4-C6E4-0445-AC37-F0E41D00F597}"/>
            </c:ext>
          </c:extLst>
        </c:ser>
        <c:ser>
          <c:idx val="5"/>
          <c:order val="5"/>
          <c:tx>
            <c:strRef>
              <c:f>Blad1!$A$7</c:f>
              <c:strCache>
                <c:ptCount val="1"/>
                <c:pt idx="0">
                  <c:v>2023</c:v>
                </c:pt>
              </c:strCache>
            </c:strRef>
          </c:tx>
          <c:spPr>
            <a:ln w="28575" cap="rnd">
              <a:solidFill>
                <a:srgbClr val="ED8F8B"/>
              </a:solidFill>
              <a:round/>
            </a:ln>
            <a:effectLst/>
          </c:spPr>
          <c:marker>
            <c:symbol val="none"/>
          </c:marker>
          <c:cat>
            <c:strRef>
              <c:f>Blad1!$B$1:$H$1</c:f>
              <c:strCache>
                <c:ptCount val="7"/>
                <c:pt idx="0">
                  <c:v>index_1_mean</c:v>
                </c:pt>
                <c:pt idx="1">
                  <c:v>index_2_mean</c:v>
                </c:pt>
                <c:pt idx="2">
                  <c:v>index_3_mean</c:v>
                </c:pt>
                <c:pt idx="3">
                  <c:v>index_4_mean</c:v>
                </c:pt>
                <c:pt idx="4">
                  <c:v>index_5_mean</c:v>
                </c:pt>
                <c:pt idx="5">
                  <c:v>index_6_mean</c:v>
                </c:pt>
                <c:pt idx="6">
                  <c:v>index_7_mean</c:v>
                </c:pt>
              </c:strCache>
            </c:strRef>
          </c:cat>
          <c:val>
            <c:numRef>
              <c:f>Blad1!$B$7:$H$7</c:f>
              <c:numCache>
                <c:formatCode>0.00</c:formatCode>
                <c:ptCount val="7"/>
                <c:pt idx="0">
                  <c:v>4</c:v>
                </c:pt>
                <c:pt idx="1">
                  <c:v>4</c:v>
                </c:pt>
                <c:pt idx="2">
                  <c:v>4</c:v>
                </c:pt>
                <c:pt idx="3">
                  <c:v>4</c:v>
                </c:pt>
                <c:pt idx="4">
                  <c:v>4</c:v>
                </c:pt>
                <c:pt idx="5">
                  <c:v>4</c:v>
                </c:pt>
                <c:pt idx="6">
                  <c:v>4</c:v>
                </c:pt>
              </c:numCache>
            </c:numRef>
          </c:val>
          <c:extLst>
            <c:ext xmlns:c16="http://schemas.microsoft.com/office/drawing/2014/chart" uri="{C3380CC4-5D6E-409C-BE32-E72D297353CC}">
              <c16:uniqueId val="{00000000-264D-CB48-A7DE-7426671724B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0.2</c:v>
                </c:pt>
                <c:pt idx="3">
                  <c:v>0.0</c:v>
                </c:pt>
                <c:pt idx="5">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1">
                  <c:v>0.0</c:v>
                </c:pt>
                <c:pt idx="3">
                  <c:v>0.0</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0.5714</c:v>
                </c:pt>
                <c:pt idx="1">
                  <c:v>0.8</c:v>
                </c:pt>
                <c:pt idx="3">
                  <c:v>1.0</c:v>
                </c:pt>
                <c:pt idx="5">
                  <c:v>0.75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0.1667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1">
                  <c:v>0.0</c:v>
                </c:pt>
                <c:pt idx="3">
                  <c:v>0.6</c:v>
                </c:pt>
                <c:pt idx="5">
                  <c:v>0.25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0.2857</c:v>
                </c:pt>
                <c:pt idx="1">
                  <c:v>0.6</c:v>
                </c:pt>
                <c:pt idx="3">
                  <c:v>0.4</c:v>
                </c:pt>
                <c:pt idx="5">
                  <c:v>0.3333</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0.2857</c:v>
                </c:pt>
                <c:pt idx="1">
                  <c:v>0.4</c:v>
                </c:pt>
                <c:pt idx="3">
                  <c:v>0.0</c:v>
                </c:pt>
                <c:pt idx="5">
                  <c:v>0.25</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0.0833</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0.4286</c:v>
                </c:pt>
                <c:pt idx="1">
                  <c:v>0.2</c:v>
                </c:pt>
                <c:pt idx="3">
                  <c:v>0.0</c:v>
                </c:pt>
                <c:pt idx="5">
                  <c:v>0.3333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0.5714</c:v>
                </c:pt>
                <c:pt idx="1">
                  <c:v>0.8</c:v>
                </c:pt>
                <c:pt idx="3">
                  <c:v>1.0</c:v>
                </c:pt>
                <c:pt idx="5">
                  <c:v>0.5833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Sheet1!$B$2:$B$7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Sheet1!$C$2:$C$7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Sheet1!$D$2:$D$7</c:f>
              <c:numCache>
                <c:formatCode>General</c:formatCode>
                <c:ptCount val="6"/>
                <c:pt idx="0">
                  <c:v>0.1429</c:v>
                </c:pt>
                <c:pt idx="1">
                  <c:v>0.2</c:v>
                </c:pt>
                <c:pt idx="3">
                  <c:v>0.0</c:v>
                </c:pt>
                <c:pt idx="5">
                  <c:v>0.4167</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Sheet1!$E$2:$E$7</c:f>
              <c:numCache>
                <c:formatCode>General</c:formatCode>
                <c:ptCount val="6"/>
                <c:pt idx="0">
                  <c:v>0.8571</c:v>
                </c:pt>
                <c:pt idx="1">
                  <c:v>0.8</c:v>
                </c:pt>
                <c:pt idx="3">
                  <c:v>1.0</c:v>
                </c:pt>
                <c:pt idx="5">
                  <c:v>0.5833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Vendestigens förskola och skola, 2023</c:v>
                </c:pt>
                <c:pt idx="1">
                  <c:v>Vendestigens förskola och skola, 2022</c:v>
                </c:pt>
                <c:pt idx="2">
                  <c:v>Vendestigens förskola och skola, 2021</c:v>
                </c:pt>
                <c:pt idx="3">
                  <c:v>Vendestigens förskola och skola, 2020</c:v>
                </c:pt>
                <c:pt idx="4">
                  <c:v>Vendestigens förskola och skola, 2019</c:v>
                </c:pt>
                <c:pt idx="5">
                  <c:v>Vendestigens förskola och skola, 2018</c:v>
                </c:pt>
              </c:strCache>
            </c:strRef>
          </c:cat>
          <c:val>
            <c:numRef>
              <c:f>Sheet1!$F$2:$F$7</c:f>
              <c:numCache>
                <c:formatCode>General</c:formatCode>
                <c:ptCount val="6"/>
                <c:pt idx="0">
                  <c:v>0.0</c:v>
                </c:pt>
                <c:pt idx="1">
                  <c:v>0.0</c:v>
                </c:pt>
                <c:pt idx="3">
                  <c:v>0.0</c:v>
                </c:pt>
                <c:pt idx="5">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2023-04-11</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14</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50056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17</a:t>
            </a:fld>
            <a:endParaRPr lang="sv-SE" altLang="en-SE"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19</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20</a:t>
            </a:fld>
            <a:endParaRPr lang="sv-SE" altLang="en-SE" sz="1200">
              <a:latin typeface="Calibri" panose="020F0502020204030204" pitchFamily="34" charset="0"/>
            </a:endParaRPr>
          </a:p>
        </p:txBody>
      </p:sp>
    </p:spTree>
    <p:extLst>
      <p:ext uri="{BB962C8B-B14F-4D97-AF65-F5344CB8AC3E}">
        <p14:creationId xmlns:p14="http://schemas.microsoft.com/office/powerpoint/2010/main" val="294502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21</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22</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23</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24</a:t>
            </a:fld>
            <a:endParaRPr lang="sv-SE" altLang="en-SE" sz="1200">
              <a:latin typeface="Calibri" panose="020F0502020204030204" pitchFamily="34" charset="0"/>
            </a:endParaRPr>
          </a:p>
        </p:txBody>
      </p:sp>
    </p:spTree>
    <p:extLst>
      <p:ext uri="{BB962C8B-B14F-4D97-AF65-F5344CB8AC3E}">
        <p14:creationId xmlns:p14="http://schemas.microsoft.com/office/powerpoint/2010/main" val="26135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44</a:t>
            </a:fld>
            <a:endParaRPr lang="sv-SE"/>
          </a:p>
        </p:txBody>
      </p:sp>
    </p:spTree>
    <p:extLst>
      <p:ext uri="{BB962C8B-B14F-4D97-AF65-F5344CB8AC3E}">
        <p14:creationId xmlns:p14="http://schemas.microsoft.com/office/powerpoint/2010/main" val="1534727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303697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48</a:t>
            </a:fld>
            <a:endParaRPr lang="sv-SE"/>
          </a:p>
        </p:txBody>
      </p:sp>
    </p:spTree>
    <p:extLst>
      <p:ext uri="{BB962C8B-B14F-4D97-AF65-F5344CB8AC3E}">
        <p14:creationId xmlns:p14="http://schemas.microsoft.com/office/powerpoint/2010/main" val="1373808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50</a:t>
            </a:fld>
            <a:endParaRPr lang="sv-SE"/>
          </a:p>
        </p:txBody>
      </p:sp>
    </p:spTree>
    <p:extLst>
      <p:ext uri="{BB962C8B-B14F-4D97-AF65-F5344CB8AC3E}">
        <p14:creationId xmlns:p14="http://schemas.microsoft.com/office/powerpoint/2010/main" val="804423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51</a:t>
            </a:fld>
            <a:endParaRPr lang="sv-SE"/>
          </a:p>
        </p:txBody>
      </p:sp>
    </p:spTree>
    <p:extLst>
      <p:ext uri="{BB962C8B-B14F-4D97-AF65-F5344CB8AC3E}">
        <p14:creationId xmlns:p14="http://schemas.microsoft.com/office/powerpoint/2010/main" val="1092142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986957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3268219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55</a:t>
            </a:fld>
            <a:endParaRPr lang="sv-SE"/>
          </a:p>
        </p:txBody>
      </p:sp>
    </p:spTree>
    <p:extLst>
      <p:ext uri="{BB962C8B-B14F-4D97-AF65-F5344CB8AC3E}">
        <p14:creationId xmlns:p14="http://schemas.microsoft.com/office/powerpoint/2010/main" val="114667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59</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65</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11797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23.xml"/><Relationship Id="rId4" Type="http://schemas.openxmlformats.org/officeDocument/2006/relationships/image" Target="../media/image8.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24.xm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5.xml"/><Relationship Id="rId4" Type="http://schemas.openxmlformats.org/officeDocument/2006/relationships/image" Target="../media/image8.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9.xml"/><Relationship Id="rId5"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8.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40.xml"/><Relationship Id="rId4" Type="http://schemas.openxmlformats.org/officeDocument/2006/relationships/chart" Target="../charts/chart41.xml"/><Relationship Id="rId5" Type="http://schemas.openxmlformats.org/officeDocument/2006/relationships/chart" Target="../charts/chart42.xml"/><Relationship Id="rId6" Type="http://schemas.openxmlformats.org/officeDocument/2006/relationships/chart" Target="../charts/char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chart" Target="../charts/chart57.xml"/><Relationship Id="rId4" Type="http://schemas.openxmlformats.org/officeDocument/2006/relationships/chart" Target="../charts/char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4.xml"/><Relationship Id="rId4" Type="http://schemas.openxmlformats.org/officeDocument/2006/relationships/chart" Target="../charts/chart65.xml"/><Relationship Id="rId5" Type="http://schemas.openxmlformats.org/officeDocument/2006/relationships/chart" Target="../charts/chart66.xml"/><Relationship Id="rId6" Type="http://schemas.openxmlformats.org/officeDocument/2006/relationships/chart" Target="../charts/char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chart" Target="../charts/chart80.xml"/><Relationship Id="rId4" Type="http://schemas.openxmlformats.org/officeDocument/2006/relationships/chart" Target="../charts/chart81.xml"/><Relationship Id="rId5" Type="http://schemas.openxmlformats.org/officeDocument/2006/relationships/chart" Target="../charts/char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chart" Target="../charts/chart87.xml"/><Relationship Id="rId4" Type="http://schemas.openxmlformats.org/officeDocument/2006/relationships/chart" Target="../charts/chart88.xml"/><Relationship Id="rId5" Type="http://schemas.openxmlformats.org/officeDocument/2006/relationships/chart" Target="../charts/chart89.xml"/><Relationship Id="rId6" Type="http://schemas.openxmlformats.org/officeDocument/2006/relationships/chart" Target="../charts/char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2.xml"/><Relationship Id="rId4" Type="http://schemas.openxmlformats.org/officeDocument/2006/relationships/chart" Target="../charts/chart93.xml"/><Relationship Id="rId5" Type="http://schemas.openxmlformats.org/officeDocument/2006/relationships/chart" Target="../charts/chart94.xml"/><Relationship Id="rId6" Type="http://schemas.openxmlformats.org/officeDocument/2006/relationships/chart" Target="../charts/chart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chart" Target="../charts/chart104.xml"/><Relationship Id="rId4" Type="http://schemas.openxmlformats.org/officeDocument/2006/relationships/chart" Target="../charts/chart1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chart" Target="../charts/chart106.xml"/><Relationship Id="rId4" Type="http://schemas.openxmlformats.org/officeDocument/2006/relationships/chart" Target="../charts/chart107.xml"/><Relationship Id="rId5" Type="http://schemas.openxmlformats.org/officeDocument/2006/relationships/chart" Target="../charts/chart108.xml"/><Relationship Id="rId6" Type="http://schemas.openxmlformats.org/officeDocument/2006/relationships/chart" Target="../charts/chart10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1.xml"/><Relationship Id="rId4" Type="http://schemas.openxmlformats.org/officeDocument/2006/relationships/chart" Target="../charts/chart112.xml"/><Relationship Id="rId5" Type="http://schemas.openxmlformats.org/officeDocument/2006/relationships/chart" Target="../charts/chart113.xml"/><Relationship Id="rId6" Type="http://schemas.openxmlformats.org/officeDocument/2006/relationships/chart" Target="../charts/char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chart" Target="../charts/chart127.xml"/><Relationship Id="rId4" Type="http://schemas.openxmlformats.org/officeDocument/2006/relationships/chart" Target="../charts/chart128.xml"/><Relationship Id="rId5" Type="http://schemas.openxmlformats.org/officeDocument/2006/relationships/chart" Target="../charts/chart1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chart" Target="../charts/chart134.xml"/><Relationship Id="rId4" Type="http://schemas.openxmlformats.org/officeDocument/2006/relationships/chart" Target="../charts/chart135.xml"/><Relationship Id="rId5" Type="http://schemas.openxmlformats.org/officeDocument/2006/relationships/chart" Target="../charts/chart136.xml"/><Relationship Id="rId6" Type="http://schemas.openxmlformats.org/officeDocument/2006/relationships/chart" Target="../charts/chart1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39.xml"/><Relationship Id="rId4" Type="http://schemas.openxmlformats.org/officeDocument/2006/relationships/chart" Target="../charts/chart140.xml"/><Relationship Id="rId5" Type="http://schemas.openxmlformats.org/officeDocument/2006/relationships/chart" Target="../charts/chart141.xml"/><Relationship Id="rId6" Type="http://schemas.openxmlformats.org/officeDocument/2006/relationships/chart" Target="../charts/chart1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chart" Target="../charts/chart151.xml"/><Relationship Id="rId4" Type="http://schemas.openxmlformats.org/officeDocument/2006/relationships/chart" Target="../charts/chart1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chart" Target="../charts/chart153.xml"/><Relationship Id="rId4" Type="http://schemas.openxmlformats.org/officeDocument/2006/relationships/chart" Target="../charts/chart154.xml"/><Relationship Id="rId5" Type="http://schemas.openxmlformats.org/officeDocument/2006/relationships/chart" Target="../charts/chart155.xml"/><Relationship Id="rId6" Type="http://schemas.openxmlformats.org/officeDocument/2006/relationships/chart" Target="../charts/chart1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chart" Target="../charts/chart158.xml"/><Relationship Id="rId4" Type="http://schemas.openxmlformats.org/officeDocument/2006/relationships/chart" Target="../charts/chart159.xml"/><Relationship Id="rId5" Type="http://schemas.openxmlformats.org/officeDocument/2006/relationships/chart" Target="../charts/chart160.xml"/><Relationship Id="rId6" Type="http://schemas.openxmlformats.org/officeDocument/2006/relationships/chart" Target="../charts/chart1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chart" Target="../charts/chart1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chart" Target="../charts/chart163.xml"/><Relationship Id="rId4" Type="http://schemas.openxmlformats.org/officeDocument/2006/relationships/chart" Target="../charts/chart164.xml"/><Relationship Id="rId5" Type="http://schemas.openxmlformats.org/officeDocument/2006/relationships/chart" Target="../charts/chart165.xml"/><Relationship Id="rId6" Type="http://schemas.openxmlformats.org/officeDocument/2006/relationships/chart" Target="../charts/chart1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2023</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Förskoleklass</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Vårdnadshavare</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förskoleklass</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inte förändrats nämnvärt från år 2022 till år 2023.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3,93</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26115931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fem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3,74</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3,90</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3121028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6" name="Bildobjekt 5">
            <a:extLst>
              <a:ext uri="{FF2B5EF4-FFF2-40B4-BE49-F238E27FC236}">
                <a16:creationId xmlns:a16="http://schemas.microsoft.com/office/drawing/2014/main" id="{42A07818-9B31-1083-35DC-B183413A2870}"/>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10" name="Bildobjekt 9">
            <a:extLst>
              <a:ext uri="{FF2B5EF4-FFF2-40B4-BE49-F238E27FC236}">
                <a16:creationId xmlns:a16="http://schemas.microsoft.com/office/drawing/2014/main" id="{D0ACAF64-DF69-93EA-0B8B-CD04AFA8C72B}"/>
              </a:ext>
            </a:extLst>
          </p:cNvPr>
          <p:cNvPicPr>
            <a:picLocks noChangeAspect="1"/>
          </p:cNvPicPr>
          <p:nvPr/>
        </p:nvPicPr>
        <p:blipFill>
          <a:blip r:embed="rId5"/>
          <a:stretch>
            <a:fillRect/>
          </a:stretch>
        </p:blipFill>
        <p:spPr>
          <a:xfrm>
            <a:off x="7784903" y="3636857"/>
            <a:ext cx="545583" cy="1186051"/>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3,79</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3,40</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4182553912"/>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2" name="Bildobjekt 1">
            <a:extLst>
              <a:ext uri="{FF2B5EF4-FFF2-40B4-BE49-F238E27FC236}">
                <a16:creationId xmlns:a16="http://schemas.microsoft.com/office/drawing/2014/main" id="{5A0785FE-FD3B-BC49-E505-F52858850359}"/>
              </a:ext>
            </a:extLst>
          </p:cNvPr>
          <p:cNvPicPr>
            <a:picLocks noChangeAspect="1"/>
          </p:cNvPicPr>
          <p:nvPr/>
        </p:nvPicPr>
        <p:blipFill>
          <a:blip r:embed="rId4"/>
          <a:stretch>
            <a:fillRect/>
          </a:stretch>
        </p:blipFill>
        <p:spPr>
          <a:xfrm>
            <a:off x="7784904" y="4246578"/>
            <a:ext cx="545583" cy="1186051"/>
          </a:xfrm>
          <a:prstGeom prst="rect">
            <a:avLst/>
          </a:prstGeom>
        </p:spPr>
      </p:pic>
      <p:pic>
        <p:nvPicPr>
          <p:cNvPr id="5" name="Bildobjekt 4">
            <a:extLst>
              <a:ext uri="{FF2B5EF4-FFF2-40B4-BE49-F238E27FC236}">
                <a16:creationId xmlns:a16="http://schemas.microsoft.com/office/drawing/2014/main" id="{91046A0F-AB31-DDD3-8915-C7513A5D60B4}"/>
              </a:ext>
            </a:extLst>
          </p:cNvPr>
          <p:cNvPicPr>
            <a:picLocks noChangeAspect="1"/>
          </p:cNvPicPr>
          <p:nvPr/>
        </p:nvPicPr>
        <p:blipFill>
          <a:blip r:embed="rId5"/>
          <a:stretch>
            <a:fillRect/>
          </a:stretch>
        </p:blipFill>
        <p:spPr>
          <a:xfrm>
            <a:off x="7784904" y="1914992"/>
            <a:ext cx="545584" cy="1186052"/>
          </a:xfrm>
          <a:prstGeom prst="rect">
            <a:avLst/>
          </a:prstGeom>
        </p:spPr>
      </p:pic>
    </p:spTree>
    <p:extLst>
      <p:ext uri="{BB962C8B-B14F-4D97-AF65-F5344CB8AC3E}">
        <p14:creationId xmlns:p14="http://schemas.microsoft.com/office/powerpoint/2010/main" val="316131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256008414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sp>
        <p:nvSpPr>
          <p:cNvPr id="14" name="Ellips 13">
            <a:extLst>
              <a:ext uri="{FF2B5EF4-FFF2-40B4-BE49-F238E27FC236}">
                <a16:creationId xmlns:a16="http://schemas.microsoft.com/office/drawing/2014/main" id="{256F4F0D-522E-79FB-2AE2-FCF7A7FE221B}"/>
              </a:ext>
            </a:extLst>
          </p:cNvPr>
          <p:cNvSpPr/>
          <p:nvPr/>
        </p:nvSpPr>
        <p:spPr>
          <a:xfrm>
            <a:off x="8976917" y="3596000"/>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3,85</a:t>
            </a:r>
          </a:p>
        </p:txBody>
      </p:sp>
      <p:sp>
        <p:nvSpPr>
          <p:cNvPr id="27" name="textruta 26">
            <a:extLst>
              <a:ext uri="{FF2B5EF4-FFF2-40B4-BE49-F238E27FC236}">
                <a16:creationId xmlns:a16="http://schemas.microsoft.com/office/drawing/2014/main" id="{F401BC8E-E750-96DE-9DE4-2A8E03E6A267}"/>
              </a:ext>
            </a:extLst>
          </p:cNvPr>
          <p:cNvSpPr txBox="1"/>
          <p:nvPr/>
        </p:nvSpPr>
        <p:spPr>
          <a:xfrm>
            <a:off x="8859138" y="3846408"/>
            <a:ext cx="1229968" cy="707886"/>
          </a:xfrm>
          <a:prstGeom prst="rect">
            <a:avLst/>
          </a:prstGeom>
          <a:noFill/>
        </p:spPr>
        <p:txBody>
          <a:bodyPr wrap="square" rtlCol="0">
            <a:spAutoFit/>
          </a:bodyPr>
          <a:lstStyle/>
          <a:p>
            <a:pPr algn="ctr"/>
            <a:r>
              <a:rPr lang="sv-SE" b="1" dirty="0">
                <a:latin typeface="+mj-lt"/>
              </a:rPr>
              <a:t>3,68</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pic>
        <p:nvPicPr>
          <p:cNvPr id="5" name="Bildobjekt 4">
            <a:extLst>
              <a:ext uri="{FF2B5EF4-FFF2-40B4-BE49-F238E27FC236}">
                <a16:creationId xmlns:a16="http://schemas.microsoft.com/office/drawing/2014/main" id="{B0FF1080-780C-5C6E-5902-21EBA8E5A4D2}"/>
              </a:ext>
            </a:extLst>
          </p:cNvPr>
          <p:cNvPicPr>
            <a:picLocks noChangeAspect="1"/>
          </p:cNvPicPr>
          <p:nvPr/>
        </p:nvPicPr>
        <p:blipFill>
          <a:blip r:embed="rId4"/>
          <a:stretch>
            <a:fillRect/>
          </a:stretch>
        </p:blipFill>
        <p:spPr>
          <a:xfrm>
            <a:off x="7784904" y="1939266"/>
            <a:ext cx="545583" cy="1186050"/>
          </a:xfrm>
          <a:prstGeom prst="rect">
            <a:avLst/>
          </a:prstGeom>
        </p:spPr>
      </p:pic>
      <p:pic>
        <p:nvPicPr>
          <p:cNvPr id="6" name="Bildobjekt 5">
            <a:extLst>
              <a:ext uri="{FF2B5EF4-FFF2-40B4-BE49-F238E27FC236}">
                <a16:creationId xmlns:a16="http://schemas.microsoft.com/office/drawing/2014/main" id="{2F7B468C-069B-5253-84A5-31EA789B3A94}"/>
              </a:ext>
            </a:extLst>
          </p:cNvPr>
          <p:cNvPicPr>
            <a:picLocks noChangeAspect="1"/>
          </p:cNvPicPr>
          <p:nvPr/>
        </p:nvPicPr>
        <p:blipFill>
          <a:blip r:embed="rId5"/>
          <a:stretch>
            <a:fillRect/>
          </a:stretch>
        </p:blipFill>
        <p:spPr>
          <a:xfrm>
            <a:off x="7784904" y="3428195"/>
            <a:ext cx="545584" cy="11860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28172275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3,90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1" name="Bildobjekt 10">
            <a:extLst>
              <a:ext uri="{FF2B5EF4-FFF2-40B4-BE49-F238E27FC236}">
                <a16:creationId xmlns:a16="http://schemas.microsoft.com/office/drawing/2014/main" id="{DE206154-049F-6B60-E603-7A6764E74E48}"/>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123479226"/>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3,80</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6" name="textruta 5">
            <a:extLst>
              <a:ext uri="{FF2B5EF4-FFF2-40B4-BE49-F238E27FC236}">
                <a16:creationId xmlns:a16="http://schemas.microsoft.com/office/drawing/2014/main" id="{770DC2BC-FE3D-E44B-F618-BAD7812D0C0F}"/>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2023</a:t>
            </a:r>
          </a:p>
        </p:txBody>
      </p:sp>
      <p:sp>
        <p:nvSpPr>
          <p:cNvPr id="9" name="textruta 8">
            <a:extLst>
              <a:ext uri="{FF2B5EF4-FFF2-40B4-BE49-F238E27FC236}">
                <a16:creationId xmlns:a16="http://schemas.microsoft.com/office/drawing/2014/main" id="{5FC63EBB-51AF-C839-5E38-BAA883B7BD58}"/>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2018</a:t>
            </a:r>
          </a:p>
        </p:txBody>
      </p:sp>
      <p:cxnSp>
        <p:nvCxnSpPr>
          <p:cNvPr id="10" name="Rak pil 9">
            <a:extLst>
              <a:ext uri="{FF2B5EF4-FFF2-40B4-BE49-F238E27FC236}">
                <a16:creationId xmlns:a16="http://schemas.microsoft.com/office/drawing/2014/main" id="{A53779C2-8BD8-A608-1029-D65A7568DA0E}"/>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ktangel med rundade hörn 10">
            <a:extLst>
              <a:ext uri="{FF2B5EF4-FFF2-40B4-BE49-F238E27FC236}">
                <a16:creationId xmlns:a16="http://schemas.microsoft.com/office/drawing/2014/main" id="{2B152830-8555-5490-BC51-F669DDA4E6F2}"/>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2023 (överst och mörkast färg) till 2018 (nederst och ljusast färg).</a:t>
            </a:r>
          </a:p>
          <a:p>
            <a:pPr algn="ctr" defTabSz="1042873" eaLnBrk="1" fontAlgn="auto" hangingPunct="1">
              <a:spcBef>
                <a:spcPts val="0"/>
              </a:spcBef>
              <a:spcAft>
                <a:spcPts val="0"/>
              </a:spcAft>
              <a:defRPr/>
            </a:pPr>
            <a:r>
              <a:rPr lang="sv-SE" sz="1000" b="1" dirty="0"/>
              <a:t>I cirklarna redovisas medelvärdet för hela området 2023.</a:t>
            </a:r>
          </a:p>
        </p:txBody>
      </p:sp>
      <p:pic>
        <p:nvPicPr>
          <p:cNvPr id="13" name="Bildobjekt 12">
            <a:extLst>
              <a:ext uri="{FF2B5EF4-FFF2-40B4-BE49-F238E27FC236}">
                <a16:creationId xmlns:a16="http://schemas.microsoft.com/office/drawing/2014/main" id="{ABB98A11-6EA7-94E4-9F43-5E518E9BD8AA}"/>
              </a:ext>
            </a:extLst>
          </p:cNvPr>
          <p:cNvPicPr>
            <a:picLocks noChangeAspect="1"/>
          </p:cNvPicPr>
          <p:nvPr/>
        </p:nvPicPr>
        <p:blipFill>
          <a:blip r:embed="rId4"/>
          <a:stretch>
            <a:fillRect/>
          </a:stretch>
        </p:blipFill>
        <p:spPr>
          <a:xfrm>
            <a:off x="7784904" y="1939266"/>
            <a:ext cx="545583" cy="1186050"/>
          </a:xfrm>
          <a:prstGeom prst="rect">
            <a:avLst/>
          </a:prstGeom>
        </p:spPr>
      </p:pic>
    </p:spTree>
    <p:extLst>
      <p:ext uri="{BB962C8B-B14F-4D97-AF65-F5344CB8AC3E}">
        <p14:creationId xmlns:p14="http://schemas.microsoft.com/office/powerpoint/2010/main" val="23486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58106759"/>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342337755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Skola och 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1682011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23402183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Kommunspecifika frågor: Danderyd</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7768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1712176900"/>
              </p:ext>
            </p:extLst>
          </p:nvPr>
        </p:nvGraphicFramePr>
        <p:xfrm>
          <a:off x="460614" y="53086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1077027831"/>
              </p:ext>
            </p:extLst>
          </p:nvPr>
        </p:nvGraphicFramePr>
        <p:xfrm>
          <a:off x="460614" y="37513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87 %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49 %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52 %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förskoleklass inkom 7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47 %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Univers LT Std 45 Light" panose="020B0403020202020204" pitchFamily="34" charset="77"/>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2023 års undersökning inbjöds drygt 58 800 elever och föräldrar från 572 förskolor och skolor att delta.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Univers LT Std 55" panose="020B0603020202020204" pitchFamily="34" charset="0"/>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Upplands-Bro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23 januari och den 27 februari 2023.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Univers LT Std 55" panose="020B0603020202020204" pitchFamily="34" charset="0"/>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grundsärskola och gymnasiesärskola.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 </a:t>
            </a:r>
          </a:p>
          <a:p>
            <a:pPr defTabSz="1042873" eaLnBrk="1" fontAlgn="auto" hangingPunct="1">
              <a:spcBef>
                <a:spcPts val="0"/>
              </a:spcBef>
              <a:spcAft>
                <a:spcPts val="0"/>
              </a:spcAft>
              <a:defRPr/>
            </a:pPr>
            <a:endParaRPr lang="sv-SE" sz="1200" dirty="0">
              <a:solidFill>
                <a:schemeClr val="bg1"/>
              </a:solidFill>
              <a:latin typeface="Univers LT Std 45 Light" panose="020B0403020202020204" pitchFamily="34"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80413842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98 %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4145822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92424328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17713264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7941342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Tree>
    <p:extLst>
      <p:ext uri="{BB962C8B-B14F-4D97-AF65-F5344CB8AC3E}">
        <p14:creationId xmlns:p14="http://schemas.microsoft.com/office/powerpoint/2010/main" val="260453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59 %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221380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899801506"/>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72 %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42407068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91 %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89215999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63 %</a:t>
            </a:r>
            <a:endParaRPr sz="1000">
              <a:solidFill>
                <a:schemeClr val="bg1">
                  <a:lumMod val="85000"/>
                  <a:lumOff val="15000"/>
                </a:schemeClr>
              </a:solidFill>
            </a:endParaRPr>
          </a:p>
        </p:txBody>
      </p:sp>
    </p:spTree>
    <p:extLst>
      <p:ext uri="{BB962C8B-B14F-4D97-AF65-F5344CB8AC3E}">
        <p14:creationId xmlns:p14="http://schemas.microsoft.com/office/powerpoint/2010/main" val="394916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på ungefär samma nivå som år 2022</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786199"/>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47 %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7 vårdnadshavare och svarsfrekvensen är 47 %. Detta är en genomsnittlig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endParaRPr lang="sv-SE" sz="1400" dirty="0">
              <a:solidFill>
                <a:schemeClr val="bg1"/>
              </a:solidFill>
              <a:latin typeface="+mj-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verksamheten i mitt barns skola" och "Fritidshemmets verksamhet är stimulerande för mitt barns sociala utveckling". I dessa frågor instämmer 100 % respektive 100 % av de svarande.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vårdnadshavare som svarat på enkäten på </a:t>
            </a:r>
            <a:r>
              <a:rPr lang="sv-SE" sz="1200" dirty="0" err="1">
                <a:solidFill>
                  <a:schemeClr val="bg1"/>
                </a:solidFill>
              </a:rPr>
              <a:t>Vendestigens förskola och skola</a:t>
            </a:r>
            <a:r>
              <a:rPr lang="sv-SE" sz="1200" dirty="0">
                <a:solidFill>
                  <a:schemeClr val="bg1"/>
                </a:solidFill>
              </a:rPr>
              <a:t> är mer nöjda jämfört med vårdnadshavare i förskoleklass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2022 till 3,80 och år 2023 till 3,93 på en skala 1-4 där 4 är det högsta värdet. Den generella nöjdheten bland de som svarat år 2023 är alltså ungefär på samma nivå jämfört med 2022.</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2022 är nöjdheten bland de svarande ungefär på samma nivå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2023</a:t>
                      </a:r>
                    </a:p>
                  </a:txBody>
                  <a:tcPr/>
                </a:tc>
                <a:tc>
                  <a:txBody>
                    <a:bodyPr/>
                    <a:lstStyle/>
                    <a:p>
                      <a:pPr algn="ctr"/>
                      <a:r>
                        <a:rPr lang="sv-SE" sz="1200" dirty="0"/>
                        <a:t>Enheten</a:t>
                      </a:r>
                    </a:p>
                    <a:p>
                      <a:pPr algn="ctr"/>
                      <a:r>
                        <a:rPr lang="sv-SE" sz="1200" dirty="0"/>
                        <a:t>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2022</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198</a:t>
                      </a:r>
                    </a:p>
                  </a:txBody>
                  <a:tcPr anchor="ctr"/>
                </a:tc>
                <a:tc>
                  <a:txBody>
                    <a:bodyPr/>
                    <a:lstStyle/>
                    <a:p>
                      <a:pPr algn="ctr"/>
                      <a:r>
                        <a:rPr lang="sv-SE" sz="1200" dirty="0"/>
                        <a:t>7</a:t>
                      </a:r>
                    </a:p>
                  </a:txBody>
                  <a:tcPr anchor="ctr"/>
                </a:tc>
                <a:tc>
                  <a:txBody>
                    <a:bodyPr/>
                    <a:lstStyle/>
                    <a:p>
                      <a:pPr algn="ctr"/>
                      <a:r>
                        <a:rPr lang="sv-SE" sz="1200" dirty="0"/>
                        <a:t>5</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51%</a:t>
                      </a:r>
                    </a:p>
                  </a:txBody>
                  <a:tcPr anchor="ctr"/>
                </a:tc>
                <a:tc>
                  <a:txBody>
                    <a:bodyPr/>
                    <a:lstStyle/>
                    <a:p>
                      <a:pPr algn="ctr"/>
                      <a:r>
                        <a:rPr lang="sv-SE" sz="1200" dirty="0"/>
                        <a:t>47%</a:t>
                      </a:r>
                    </a:p>
                  </a:txBody>
                  <a:tcPr anchor="ctr"/>
                </a:tc>
                <a:tc>
                  <a:txBody>
                    <a:bodyPr/>
                    <a:lstStyle/>
                    <a:p>
                      <a:pPr algn="ctr"/>
                      <a:r>
                        <a:rPr lang="sv-SE" sz="1200" dirty="0"/>
                        <a:t>71%</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3319980452"/>
              </p:ext>
            </p:extLst>
          </p:nvPr>
        </p:nvGraphicFramePr>
        <p:xfrm>
          <a:off x="444860" y="1858153"/>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07423" y="185815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327411319"/>
              </p:ext>
            </p:extLst>
          </p:nvPr>
        </p:nvGraphicFramePr>
        <p:xfrm>
          <a:off x="444860" y="4972793"/>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3601468417"/>
              </p:ext>
            </p:extLst>
          </p:nvPr>
        </p:nvGraphicFramePr>
        <p:xfrm>
          <a:off x="444860" y="3415473"/>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06763" y="20531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06763" y="237929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06763" y="22113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07423" y="3437130"/>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07423" y="496948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25842" y="1626147"/>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4102E442-16F6-E84B-8B9C-F7B52131351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rPr>
              <a:t>Övergripande frågor</a:t>
            </a:r>
          </a:p>
        </p:txBody>
      </p:sp>
      <p:sp>
        <p:nvSpPr>
          <p:cNvPr id="20" name="textruta 2">
            <a:extLst>
              <a:ext uri="{FF2B5EF4-FFF2-40B4-BE49-F238E27FC236}">
                <a16:creationId xmlns:a16="http://schemas.microsoft.com/office/drawing/2014/main" id="{AF574431-D6B5-974C-886F-A272E7604E9B}"/>
              </a:ext>
            </a:extLst>
          </p:cNvPr>
          <p:cNvSpPr txBox="1"/>
          <p:nvPr/>
        </p:nvSpPr>
        <p:spPr>
          <a:xfrm>
            <a:off x="9506763" y="252666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4" name="textruta 2">
            <a:extLst>
              <a:ext uri="{FF2B5EF4-FFF2-40B4-BE49-F238E27FC236}">
                <a16:creationId xmlns:a16="http://schemas.microsoft.com/office/drawing/2014/main" id="{8BB8903F-C0E1-1249-9BD5-A38D3CE0C52B}"/>
              </a:ext>
            </a:extLst>
          </p:cNvPr>
          <p:cNvSpPr txBox="1"/>
          <p:nvPr/>
        </p:nvSpPr>
        <p:spPr>
          <a:xfrm>
            <a:off x="9506763" y="267672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2">
            <a:extLst>
              <a:ext uri="{FF2B5EF4-FFF2-40B4-BE49-F238E27FC236}">
                <a16:creationId xmlns:a16="http://schemas.microsoft.com/office/drawing/2014/main" id="{BA39E2BD-7AF9-0DFC-D678-9FFDD6F45784}"/>
              </a:ext>
            </a:extLst>
          </p:cNvPr>
          <p:cNvSpPr txBox="1"/>
          <p:nvPr/>
        </p:nvSpPr>
        <p:spPr>
          <a:xfrm>
            <a:off x="9506763" y="28272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 name="textruta 1">
            <a:extLst>
              <a:ext uri="{FF2B5EF4-FFF2-40B4-BE49-F238E27FC236}">
                <a16:creationId xmlns:a16="http://schemas.microsoft.com/office/drawing/2014/main" id="{D1764B64-B174-F25C-9E50-BEE9A02F8208}"/>
              </a:ext>
            </a:extLst>
          </p:cNvPr>
          <p:cNvSpPr txBox="1"/>
          <p:nvPr/>
        </p:nvSpPr>
        <p:spPr>
          <a:xfrm>
            <a:off x="9506763" y="36074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 name="textruta 2">
            <a:extLst>
              <a:ext uri="{FF2B5EF4-FFF2-40B4-BE49-F238E27FC236}">
                <a16:creationId xmlns:a16="http://schemas.microsoft.com/office/drawing/2014/main" id="{27CA57D3-F023-77E0-5F1E-965EE1F050AB}"/>
              </a:ext>
            </a:extLst>
          </p:cNvPr>
          <p:cNvSpPr txBox="1"/>
          <p:nvPr/>
        </p:nvSpPr>
        <p:spPr>
          <a:xfrm>
            <a:off x="9506763" y="393363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 name="textruta 3">
            <a:extLst>
              <a:ext uri="{FF2B5EF4-FFF2-40B4-BE49-F238E27FC236}">
                <a16:creationId xmlns:a16="http://schemas.microsoft.com/office/drawing/2014/main" id="{393C6B46-39EA-043A-A21A-83A8C05E2C26}"/>
              </a:ext>
            </a:extLst>
          </p:cNvPr>
          <p:cNvSpPr txBox="1"/>
          <p:nvPr/>
        </p:nvSpPr>
        <p:spPr>
          <a:xfrm>
            <a:off x="9506763" y="3765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 name="textruta 2">
            <a:extLst>
              <a:ext uri="{FF2B5EF4-FFF2-40B4-BE49-F238E27FC236}">
                <a16:creationId xmlns:a16="http://schemas.microsoft.com/office/drawing/2014/main" id="{F8A536B9-7855-A17D-A92E-50E4C70CE7E1}"/>
              </a:ext>
            </a:extLst>
          </p:cNvPr>
          <p:cNvSpPr txBox="1"/>
          <p:nvPr/>
        </p:nvSpPr>
        <p:spPr>
          <a:xfrm>
            <a:off x="9506763" y="408100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7" name="textruta 2">
            <a:extLst>
              <a:ext uri="{FF2B5EF4-FFF2-40B4-BE49-F238E27FC236}">
                <a16:creationId xmlns:a16="http://schemas.microsoft.com/office/drawing/2014/main" id="{8F671276-8264-7D5A-4DB7-B988AB1B499E}"/>
              </a:ext>
            </a:extLst>
          </p:cNvPr>
          <p:cNvSpPr txBox="1"/>
          <p:nvPr/>
        </p:nvSpPr>
        <p:spPr>
          <a:xfrm>
            <a:off x="9506763" y="42310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2" name="textruta 2">
            <a:extLst>
              <a:ext uri="{FF2B5EF4-FFF2-40B4-BE49-F238E27FC236}">
                <a16:creationId xmlns:a16="http://schemas.microsoft.com/office/drawing/2014/main" id="{BDE615E5-4FD9-74A3-6F49-A914A8175B65}"/>
              </a:ext>
            </a:extLst>
          </p:cNvPr>
          <p:cNvSpPr txBox="1"/>
          <p:nvPr/>
        </p:nvSpPr>
        <p:spPr>
          <a:xfrm>
            <a:off x="9506763" y="43815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3" name="textruta 1">
            <a:extLst>
              <a:ext uri="{FF2B5EF4-FFF2-40B4-BE49-F238E27FC236}">
                <a16:creationId xmlns:a16="http://schemas.microsoft.com/office/drawing/2014/main" id="{F8C9F92D-421F-9475-E285-2937D1EC884C}"/>
              </a:ext>
            </a:extLst>
          </p:cNvPr>
          <p:cNvSpPr txBox="1"/>
          <p:nvPr/>
        </p:nvSpPr>
        <p:spPr>
          <a:xfrm>
            <a:off x="9506763" y="516811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4" name="textruta 2">
            <a:extLst>
              <a:ext uri="{FF2B5EF4-FFF2-40B4-BE49-F238E27FC236}">
                <a16:creationId xmlns:a16="http://schemas.microsoft.com/office/drawing/2014/main" id="{93EFD211-95F4-ABB0-C786-6D740F135322}"/>
              </a:ext>
            </a:extLst>
          </p:cNvPr>
          <p:cNvSpPr txBox="1"/>
          <p:nvPr/>
        </p:nvSpPr>
        <p:spPr>
          <a:xfrm>
            <a:off x="9506763" y="549430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6" name="textruta 3">
            <a:extLst>
              <a:ext uri="{FF2B5EF4-FFF2-40B4-BE49-F238E27FC236}">
                <a16:creationId xmlns:a16="http://schemas.microsoft.com/office/drawing/2014/main" id="{DA3E0862-A0F2-528D-6896-C830B55BF6E6}"/>
              </a:ext>
            </a:extLst>
          </p:cNvPr>
          <p:cNvSpPr txBox="1"/>
          <p:nvPr/>
        </p:nvSpPr>
        <p:spPr>
          <a:xfrm>
            <a:off x="9506763" y="53263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17" name="textruta 2">
            <a:extLst>
              <a:ext uri="{FF2B5EF4-FFF2-40B4-BE49-F238E27FC236}">
                <a16:creationId xmlns:a16="http://schemas.microsoft.com/office/drawing/2014/main" id="{3CFE6251-6C82-C58E-229A-131445CBE9B1}"/>
              </a:ext>
            </a:extLst>
          </p:cNvPr>
          <p:cNvSpPr txBox="1"/>
          <p:nvPr/>
        </p:nvSpPr>
        <p:spPr>
          <a:xfrm>
            <a:off x="9506763" y="564167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5" name="textruta 2">
            <a:extLst>
              <a:ext uri="{FF2B5EF4-FFF2-40B4-BE49-F238E27FC236}">
                <a16:creationId xmlns:a16="http://schemas.microsoft.com/office/drawing/2014/main" id="{CB3D2C8B-94F3-3A92-E1E7-76FC092C92B8}"/>
              </a:ext>
            </a:extLst>
          </p:cNvPr>
          <p:cNvSpPr txBox="1"/>
          <p:nvPr/>
        </p:nvSpPr>
        <p:spPr>
          <a:xfrm>
            <a:off x="9506763" y="579173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47245709-D2FA-549D-3A6B-3EF5A74492E3}"/>
              </a:ext>
            </a:extLst>
          </p:cNvPr>
          <p:cNvSpPr txBox="1"/>
          <p:nvPr/>
        </p:nvSpPr>
        <p:spPr>
          <a:xfrm>
            <a:off x="9506763" y="594225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3181767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07145348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53554317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013316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16185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62277559"/>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Tree>
    <p:extLst>
      <p:ext uri="{BB962C8B-B14F-4D97-AF65-F5344CB8AC3E}">
        <p14:creationId xmlns:p14="http://schemas.microsoft.com/office/powerpoint/2010/main" val="189492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925284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58 %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241041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013371868"/>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02053871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25776970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869107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40772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(förskoleklass)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”Fritidshem". </a:t>
            </a:r>
          </a:p>
          <a:p>
            <a:r>
              <a:rPr lang="sv-SE" sz="1200" dirty="0">
                <a:solidFill>
                  <a:schemeClr val="bg1"/>
                </a:solidFill>
                <a:latin typeface="+mn-lt"/>
              </a:rPr>
              <a:t>Jämfört med år 2022 är nöjdheten bland de svarande ungefär på samma nivå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029818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019000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393034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7920448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27342411"/>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02083362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2581588"/>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Tree>
    <p:extLst>
      <p:ext uri="{BB962C8B-B14F-4D97-AF65-F5344CB8AC3E}">
        <p14:creationId xmlns:p14="http://schemas.microsoft.com/office/powerpoint/2010/main" val="3992676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32184146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13239801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92711579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7952516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Tree>
    <p:extLst>
      <p:ext uri="{BB962C8B-B14F-4D97-AF65-F5344CB8AC3E}">
        <p14:creationId xmlns:p14="http://schemas.microsoft.com/office/powerpoint/2010/main" val="3239547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15622276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2" name="textruta 1">
            <a:extLst>
              <a:ext uri="{FF2B5EF4-FFF2-40B4-BE49-F238E27FC236}">
                <a16:creationId xmlns:a16="http://schemas.microsoft.com/office/drawing/2014/main" id="{549D6B50-1270-BFF8-B426-4F975354A0F0}"/>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Tree>
    <p:extLst>
      <p:ext uri="{BB962C8B-B14F-4D97-AF65-F5344CB8AC3E}">
        <p14:creationId xmlns:p14="http://schemas.microsoft.com/office/powerpoint/2010/main" val="121036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15604058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5720630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12632495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60371863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ruta 1">
            <a:extLst>
              <a:ext uri="{FF2B5EF4-FFF2-40B4-BE49-F238E27FC236}">
                <a16:creationId xmlns:a16="http://schemas.microsoft.com/office/drawing/2014/main" id="{219FBAE6-98B7-6177-734D-C1E8AE283AFF}"/>
              </a:ext>
            </a:extLst>
          </p:cNvPr>
          <p:cNvSpPr txBox="1"/>
          <p:nvPr/>
        </p:nvSpPr>
        <p:spPr>
          <a:xfrm>
            <a:off x="9590440" y="134202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8" name="textruta 2">
            <a:extLst>
              <a:ext uri="{FF2B5EF4-FFF2-40B4-BE49-F238E27FC236}">
                <a16:creationId xmlns:a16="http://schemas.microsoft.com/office/drawing/2014/main" id="{912C6EC3-C5B1-4D01-EBF6-3696823E4F23}"/>
              </a:ext>
            </a:extLst>
          </p:cNvPr>
          <p:cNvSpPr txBox="1"/>
          <p:nvPr/>
        </p:nvSpPr>
        <p:spPr>
          <a:xfrm>
            <a:off x="9590440" y="16682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3">
            <a:extLst>
              <a:ext uri="{FF2B5EF4-FFF2-40B4-BE49-F238E27FC236}">
                <a16:creationId xmlns:a16="http://schemas.microsoft.com/office/drawing/2014/main" id="{125D50D1-7B78-363D-D6B1-3AC9A9B11FD2}"/>
              </a:ext>
            </a:extLst>
          </p:cNvPr>
          <p:cNvSpPr txBox="1"/>
          <p:nvPr/>
        </p:nvSpPr>
        <p:spPr>
          <a:xfrm>
            <a:off x="9590440" y="15002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30" name="textruta 2">
            <a:extLst>
              <a:ext uri="{FF2B5EF4-FFF2-40B4-BE49-F238E27FC236}">
                <a16:creationId xmlns:a16="http://schemas.microsoft.com/office/drawing/2014/main" id="{4BAE0212-0DDD-DBEF-D53E-2EFE6824992B}"/>
              </a:ext>
            </a:extLst>
          </p:cNvPr>
          <p:cNvSpPr txBox="1"/>
          <p:nvPr/>
        </p:nvSpPr>
        <p:spPr>
          <a:xfrm>
            <a:off x="9590440" y="181559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815D64FC-DCF8-5042-2075-01E14566ADB1}"/>
              </a:ext>
            </a:extLst>
          </p:cNvPr>
          <p:cNvSpPr txBox="1"/>
          <p:nvPr/>
        </p:nvSpPr>
        <p:spPr>
          <a:xfrm>
            <a:off x="9590440" y="196564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2">
            <a:extLst>
              <a:ext uri="{FF2B5EF4-FFF2-40B4-BE49-F238E27FC236}">
                <a16:creationId xmlns:a16="http://schemas.microsoft.com/office/drawing/2014/main" id="{20A4074E-6B47-B954-8EB0-1135FCA92CBF}"/>
              </a:ext>
            </a:extLst>
          </p:cNvPr>
          <p:cNvSpPr txBox="1"/>
          <p:nvPr/>
        </p:nvSpPr>
        <p:spPr>
          <a:xfrm>
            <a:off x="9590440" y="211616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67 %</a:t>
            </a:r>
            <a:endParaRPr sz="1000">
              <a:solidFill>
                <a:schemeClr val="bg1">
                  <a:lumMod val="85000"/>
                  <a:lumOff val="15000"/>
                </a:schemeClr>
              </a:solidFill>
            </a:endParaRPr>
          </a:p>
        </p:txBody>
      </p:sp>
      <p:sp>
        <p:nvSpPr>
          <p:cNvPr id="41" name="textruta 1">
            <a:extLst>
              <a:ext uri="{FF2B5EF4-FFF2-40B4-BE49-F238E27FC236}">
                <a16:creationId xmlns:a16="http://schemas.microsoft.com/office/drawing/2014/main" id="{AE358FA9-D603-5AF6-B455-8FAB709D939C}"/>
              </a:ext>
            </a:extLst>
          </p:cNvPr>
          <p:cNvSpPr txBox="1"/>
          <p:nvPr/>
        </p:nvSpPr>
        <p:spPr>
          <a:xfrm>
            <a:off x="9590440" y="289952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2">
            <a:extLst>
              <a:ext uri="{FF2B5EF4-FFF2-40B4-BE49-F238E27FC236}">
                <a16:creationId xmlns:a16="http://schemas.microsoft.com/office/drawing/2014/main" id="{595D5811-39E5-4431-6F5B-A850F47806B4}"/>
              </a:ext>
            </a:extLst>
          </p:cNvPr>
          <p:cNvSpPr txBox="1"/>
          <p:nvPr/>
        </p:nvSpPr>
        <p:spPr>
          <a:xfrm>
            <a:off x="9590440" y="3225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3">
            <a:extLst>
              <a:ext uri="{FF2B5EF4-FFF2-40B4-BE49-F238E27FC236}">
                <a16:creationId xmlns:a16="http://schemas.microsoft.com/office/drawing/2014/main" id="{F54B71A5-F522-C122-191E-8E69AD6F33DD}"/>
              </a:ext>
            </a:extLst>
          </p:cNvPr>
          <p:cNvSpPr txBox="1"/>
          <p:nvPr/>
        </p:nvSpPr>
        <p:spPr>
          <a:xfrm>
            <a:off x="9590440" y="30577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ADCE1492-C40A-17C3-18CF-7648F44CE721}"/>
              </a:ext>
            </a:extLst>
          </p:cNvPr>
          <p:cNvSpPr txBox="1"/>
          <p:nvPr/>
        </p:nvSpPr>
        <p:spPr>
          <a:xfrm>
            <a:off x="9590440" y="337308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5" name="textruta 2">
            <a:extLst>
              <a:ext uri="{FF2B5EF4-FFF2-40B4-BE49-F238E27FC236}">
                <a16:creationId xmlns:a16="http://schemas.microsoft.com/office/drawing/2014/main" id="{701442D6-6B09-FBCB-24B5-1275907D27FB}"/>
              </a:ext>
            </a:extLst>
          </p:cNvPr>
          <p:cNvSpPr txBox="1"/>
          <p:nvPr/>
        </p:nvSpPr>
        <p:spPr>
          <a:xfrm>
            <a:off x="9590440" y="352313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6" name="textruta 2">
            <a:extLst>
              <a:ext uri="{FF2B5EF4-FFF2-40B4-BE49-F238E27FC236}">
                <a16:creationId xmlns:a16="http://schemas.microsoft.com/office/drawing/2014/main" id="{12268838-2697-253A-886B-81E99AAADD66}"/>
              </a:ext>
            </a:extLst>
          </p:cNvPr>
          <p:cNvSpPr txBox="1"/>
          <p:nvPr/>
        </p:nvSpPr>
        <p:spPr>
          <a:xfrm>
            <a:off x="9590440" y="367366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75 %</a:t>
            </a:r>
            <a:endParaRPr sz="1000">
              <a:solidFill>
                <a:schemeClr val="bg1">
                  <a:lumMod val="85000"/>
                  <a:lumOff val="15000"/>
                </a:schemeClr>
              </a:solidFill>
            </a:endParaRPr>
          </a:p>
        </p:txBody>
      </p:sp>
      <p:sp>
        <p:nvSpPr>
          <p:cNvPr id="47" name="textruta 1">
            <a:extLst>
              <a:ext uri="{FF2B5EF4-FFF2-40B4-BE49-F238E27FC236}">
                <a16:creationId xmlns:a16="http://schemas.microsoft.com/office/drawing/2014/main" id="{3ED6CA81-E2D4-3B54-6483-0E90857F7A81}"/>
              </a:ext>
            </a:extLst>
          </p:cNvPr>
          <p:cNvSpPr txBox="1"/>
          <p:nvPr/>
        </p:nvSpPr>
        <p:spPr>
          <a:xfrm>
            <a:off x="9590440" y="44331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8" name="textruta 2">
            <a:extLst>
              <a:ext uri="{FF2B5EF4-FFF2-40B4-BE49-F238E27FC236}">
                <a16:creationId xmlns:a16="http://schemas.microsoft.com/office/drawing/2014/main" id="{29615EA0-49BE-68C1-CC40-3C5B42BFDFCF}"/>
              </a:ext>
            </a:extLst>
          </p:cNvPr>
          <p:cNvSpPr txBox="1"/>
          <p:nvPr/>
        </p:nvSpPr>
        <p:spPr>
          <a:xfrm>
            <a:off x="9590440" y="475937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4" name="textruta 3">
            <a:extLst>
              <a:ext uri="{FF2B5EF4-FFF2-40B4-BE49-F238E27FC236}">
                <a16:creationId xmlns:a16="http://schemas.microsoft.com/office/drawing/2014/main" id="{4C04E875-3239-6FDB-A342-40C592FCF10E}"/>
              </a:ext>
            </a:extLst>
          </p:cNvPr>
          <p:cNvSpPr txBox="1"/>
          <p:nvPr/>
        </p:nvSpPr>
        <p:spPr>
          <a:xfrm>
            <a:off x="9590440" y="45914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55" name="textruta 2">
            <a:extLst>
              <a:ext uri="{FF2B5EF4-FFF2-40B4-BE49-F238E27FC236}">
                <a16:creationId xmlns:a16="http://schemas.microsoft.com/office/drawing/2014/main" id="{87218CAB-8CCA-AC36-1664-8DA706B63179}"/>
              </a:ext>
            </a:extLst>
          </p:cNvPr>
          <p:cNvSpPr txBox="1"/>
          <p:nvPr/>
        </p:nvSpPr>
        <p:spPr>
          <a:xfrm>
            <a:off x="9590440" y="49067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6" name="textruta 2">
            <a:extLst>
              <a:ext uri="{FF2B5EF4-FFF2-40B4-BE49-F238E27FC236}">
                <a16:creationId xmlns:a16="http://schemas.microsoft.com/office/drawing/2014/main" id="{7D44CF72-BE64-5FFA-11B8-1CD815B33A95}"/>
              </a:ext>
            </a:extLst>
          </p:cNvPr>
          <p:cNvSpPr txBox="1"/>
          <p:nvPr/>
        </p:nvSpPr>
        <p:spPr>
          <a:xfrm>
            <a:off x="9590440" y="505679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57" name="textruta 2">
            <a:extLst>
              <a:ext uri="{FF2B5EF4-FFF2-40B4-BE49-F238E27FC236}">
                <a16:creationId xmlns:a16="http://schemas.microsoft.com/office/drawing/2014/main" id="{83A625A2-8B98-F6AB-DB20-D68B537CCC24}"/>
              </a:ext>
            </a:extLst>
          </p:cNvPr>
          <p:cNvSpPr txBox="1"/>
          <p:nvPr/>
        </p:nvSpPr>
        <p:spPr>
          <a:xfrm>
            <a:off x="9590440" y="52073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58" name="textruta 1">
            <a:extLst>
              <a:ext uri="{FF2B5EF4-FFF2-40B4-BE49-F238E27FC236}">
                <a16:creationId xmlns:a16="http://schemas.microsoft.com/office/drawing/2014/main" id="{7B2EE8D5-1136-378F-34BF-786BD77DD58B}"/>
              </a:ext>
            </a:extLst>
          </p:cNvPr>
          <p:cNvSpPr txBox="1"/>
          <p:nvPr/>
        </p:nvSpPr>
        <p:spPr>
          <a:xfrm>
            <a:off x="9590440" y="5976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4" name="textruta 2">
            <a:extLst>
              <a:ext uri="{FF2B5EF4-FFF2-40B4-BE49-F238E27FC236}">
                <a16:creationId xmlns:a16="http://schemas.microsoft.com/office/drawing/2014/main" id="{FF609223-872F-A4A5-0941-8AFCEA27A67E}"/>
              </a:ext>
            </a:extLst>
          </p:cNvPr>
          <p:cNvSpPr txBox="1"/>
          <p:nvPr/>
        </p:nvSpPr>
        <p:spPr>
          <a:xfrm>
            <a:off x="9590440" y="6302219"/>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5" name="textruta 3">
            <a:extLst>
              <a:ext uri="{FF2B5EF4-FFF2-40B4-BE49-F238E27FC236}">
                <a16:creationId xmlns:a16="http://schemas.microsoft.com/office/drawing/2014/main" id="{1B1FAC25-0B10-7DD5-A352-2544F6D7EC6E}"/>
              </a:ext>
            </a:extLst>
          </p:cNvPr>
          <p:cNvSpPr txBox="1"/>
          <p:nvPr/>
        </p:nvSpPr>
        <p:spPr>
          <a:xfrm>
            <a:off x="9590440" y="61342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6" name="textruta 2">
            <a:extLst>
              <a:ext uri="{FF2B5EF4-FFF2-40B4-BE49-F238E27FC236}">
                <a16:creationId xmlns:a16="http://schemas.microsoft.com/office/drawing/2014/main" id="{0F2B5D18-31DB-FBAF-6CF1-F4E6150EC413}"/>
              </a:ext>
            </a:extLst>
          </p:cNvPr>
          <p:cNvSpPr txBox="1"/>
          <p:nvPr/>
        </p:nvSpPr>
        <p:spPr>
          <a:xfrm>
            <a:off x="9590440" y="6449588"/>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67" name="textruta 2">
            <a:extLst>
              <a:ext uri="{FF2B5EF4-FFF2-40B4-BE49-F238E27FC236}">
                <a16:creationId xmlns:a16="http://schemas.microsoft.com/office/drawing/2014/main" id="{0A722C4C-7EC3-06EE-B8F4-717E51CC7A1E}"/>
              </a:ext>
            </a:extLst>
          </p:cNvPr>
          <p:cNvSpPr txBox="1"/>
          <p:nvPr/>
        </p:nvSpPr>
        <p:spPr>
          <a:xfrm>
            <a:off x="9590440" y="659964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68" name="textruta 2">
            <a:extLst>
              <a:ext uri="{FF2B5EF4-FFF2-40B4-BE49-F238E27FC236}">
                <a16:creationId xmlns:a16="http://schemas.microsoft.com/office/drawing/2014/main" id="{E0D965EC-55E0-6CB6-1882-57C2EC842495}"/>
              </a:ext>
            </a:extLst>
          </p:cNvPr>
          <p:cNvSpPr txBox="1"/>
          <p:nvPr/>
        </p:nvSpPr>
        <p:spPr>
          <a:xfrm>
            <a:off x="9590440" y="6750165"/>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8833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i mitt barns skola</a:t>
            </a:r>
            <a:endParaRPr b="1">
              <a:solidFill>
                <a:schemeClr val="bg1"/>
              </a:solidFill>
            </a:endParaRPr>
          </a:p>
        </p:txBody>
      </p:sp>
      <p:graphicFrame>
        <p:nvGraphicFramePr>
          <p:cNvPr id="15" name="Diagram 14">
            <a:extLst>
              <a:ext uri="{FF2B5EF4-FFF2-40B4-BE49-F238E27FC236}">
                <a16:creationId xmlns:a16="http://schemas.microsoft.com/office/drawing/2014/main" id="{4B0ACE69-7164-0A4C-8811-ACFFE8367976}"/>
              </a:ext>
            </a:extLst>
          </p:cNvPr>
          <p:cNvGraphicFramePr/>
          <p:nvPr>
            <p:extLst>
              <p:ext uri="{D42A27DB-BD31-4B8C-83A1-F6EECF244321}">
                <p14:modId xmlns:p14="http://schemas.microsoft.com/office/powerpoint/2010/main" val="291415842"/>
              </p:ext>
            </p:extLst>
          </p:nvPr>
        </p:nvGraphicFramePr>
        <p:xfrm>
          <a:off x="449184" y="4965795"/>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 17">
            <a:extLst>
              <a:ext uri="{FF2B5EF4-FFF2-40B4-BE49-F238E27FC236}">
                <a16:creationId xmlns:a16="http://schemas.microsoft.com/office/drawing/2014/main" id="{5A34F901-A4D9-7F41-A56D-D6C04EE88084}"/>
              </a:ext>
            </a:extLst>
          </p:cNvPr>
          <p:cNvGraphicFramePr/>
          <p:nvPr>
            <p:extLst>
              <p:ext uri="{D42A27DB-BD31-4B8C-83A1-F6EECF244321}">
                <p14:modId xmlns:p14="http://schemas.microsoft.com/office/powerpoint/2010/main" val="2098744826"/>
              </p:ext>
            </p:extLst>
          </p:nvPr>
        </p:nvGraphicFramePr>
        <p:xfrm>
          <a:off x="449184" y="3408475"/>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kan rekommendera mitt barns skola</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går på den skola som jag vill</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Skolarbetet är stimulerande för mitt barn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bra på att väcka mitt barns intresse för skolarbete</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är engagerade i mitt barns utveckling</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det stöd och den hjälp som behövs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får utmaningar i skolarbetet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med och planerar sitt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är tryggt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arbetar med att förebygga och motverka diskriminering och kränkande handlingar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trivs i skolan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finns ett respektfullt förhållningssätt mellan personal och elever på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988137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förtroende för rektor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Mitt barn har kompetenta lärare</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960428604"/>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53399609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35303321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94236887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Skola och 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ger mig möjlighet att vara med och diskutera hur mitt barn stöds på bästa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Skolan har informerat om hur de arbetar utifrån läroplanen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vet vem på skolan jag ska vända mig till med olika frågor eller problem</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tydlig information om hur mitt barn utvecklas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004854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på mitt barns fritidshem är kompetent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för mitt barns sociala 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Fritidshemmets verksamhet är stimulerande och utvecklande för mitt barns lärande</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från fritidshemmet om mitt barns utveckling</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verksamheten på mitt barns fritidshem</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503920045"/>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88106766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0519013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37996106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Kommunspecifika frågor: Danderyd</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Personalen bemöter flickor och pojkar på samma sätt</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arbetar aktivt för att stimulera mitt barns språkutveckling</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får information om målen som styr fritidshemsverksamheten</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Öppettiderna på fritidshemmet passar min familjs behov</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300916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{{Kommuns}} kommun ({{årskurs}})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{{Enhet}} </a:t>
            </a:r>
            <a:r>
              <a:rPr lang="sv-SE" sz="1200" dirty="0">
                <a:solidFill>
                  <a:schemeClr val="bg1"/>
                </a:solidFill>
                <a:latin typeface="+mn-lt"/>
              </a:rPr>
              <a:t>skiljer mest mot kommunens resultat är ”{{jämförelse_område_kommun}}". </a:t>
            </a:r>
          </a:p>
          <a:p>
            <a:r>
              <a:rPr lang="sv-SE" sz="1200" dirty="0">
                <a:solidFill>
                  <a:schemeClr val="bg1"/>
                </a:solidFill>
                <a:latin typeface="+mn-lt"/>
              </a:rPr>
              <a:t>{{jämförelse_område_år}}</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{{Enhet}}</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29116537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43105360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066797830"/>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17143</TotalTime>
  <Words>8952</Words>
  <Application>Microsoft Macintosh PowerPoint</Application>
  <PresentationFormat>Anpassad</PresentationFormat>
  <Paragraphs>1518</Paragraphs>
  <Slides>92</Slides>
  <Notes>91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92</vt:i4>
      </vt:variant>
    </vt:vector>
  </HeadingPairs>
  <TitlesOfParts>
    <vt:vector size="98" baseType="lpstr">
      <vt:lpstr>Univers LT Std 55</vt:lpstr>
      <vt:lpstr>Arial</vt:lpstr>
      <vt:lpstr>Arial Black</vt:lpstr>
      <vt:lpstr>Calibri</vt:lpstr>
      <vt:lpstr>Univers LT Std 45 Light</vt:lpstr>
      <vt:lpstr>Office-tema</vt:lpstr>
      <vt:lpstr>PowerPoint-presentation</vt:lpstr>
      <vt:lpstr>PowerPoint-presentation</vt:lpstr>
      <vt:lpstr>1. Bakgrund</vt:lpstr>
      <vt:lpstr>2. En snabb överblick</vt:lpstr>
      <vt:lpstr>3. Sammanfattning</vt:lpstr>
      <vt:lpstr>3. Sammanfattning</vt:lpstr>
      <vt:lpstr>3. Sammanfattning</vt:lpstr>
      <vt:lpstr>3. Sammanfattning</vt:lpstr>
      <vt:lpstr>3. Sammanfattning</vt:lpstr>
      <vt:lpstr>3. Sammanfattning</vt:lpstr>
      <vt:lpstr>3. Sammanfattning</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Lovisa Köllerström</cp:lastModifiedBy>
  <cp:revision>858</cp:revision>
  <dcterms:created xsi:type="dcterms:W3CDTF">2021-01-11T12:42:17Z</dcterms:created>
  <dcterms:modified xsi:type="dcterms:W3CDTF">2023-04-11T05:24:49Z</dcterms:modified>
</cp:coreProperties>
</file>