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0.xml" ContentType="application/vnd.openxmlformats-officedocument.drawingml.chart+xml"/>
  <Override PartName="/ppt/charts/chart100.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0.xml" ContentType="application/vnd.ms-office.chartcolorstyle+xml"/>
  <Override PartName="/ppt/charts/colors100.xml" ContentType="application/vnd.ms-office.chartcolorstyle+xml"/>
  <Override PartName="/ppt/charts/colors104.xml" ContentType="application/vnd.ms-office.chartcolorstyle+xml"/>
  <Override PartName="/ppt/charts/colors105.xml" ContentType="application/vnd.ms-office.chartcolorstyle+xml"/>
  <Override PartName="/ppt/charts/colors106.xml" ContentType="application/vnd.ms-office.chartcolorstyle+xml"/>
  <Override PartName="/ppt/charts/colors107.xml" ContentType="application/vnd.ms-office.chartcolorstyle+xml"/>
  <Override PartName="/ppt/charts/colors108.xml" ContentType="application/vnd.ms-office.chartcolorstyle+xml"/>
  <Override PartName="/ppt/charts/colors109.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9.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51.xml" ContentType="application/vnd.ms-office.chartcolorstyle+xml"/>
  <Override PartName="/ppt/charts/colors152.xml" ContentType="application/vnd.ms-office.chartcolorstyle+xml"/>
  <Override PartName="/ppt/charts/colors153.xml" ContentType="application/vnd.ms-office.chartcolorstyle+xml"/>
  <Override PartName="/ppt/charts/colors154.xml" ContentType="application/vnd.ms-office.chartcolorstyle+xml"/>
  <Override PartName="/ppt/charts/colors155.xml" ContentType="application/vnd.ms-office.chartcolorstyle+xml"/>
  <Override PartName="/ppt/charts/colors156.xml" ContentType="application/vnd.ms-office.chartcolorstyle+xml"/>
  <Override PartName="/ppt/charts/colors163.xml" ContentType="application/vnd.ms-office.chartcolorstyle+xml"/>
  <Override PartName="/ppt/charts/colors164.xml" ContentType="application/vnd.ms-office.chartcolorstyle+xml"/>
  <Override PartName="/ppt/charts/colors165.xml" ContentType="application/vnd.ms-office.chartcolorstyle+xml"/>
  <Override PartName="/ppt/charts/colors166.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8.xml" ContentType="application/vnd.ms-office.chartcolorstyle+xml"/>
  <Override PartName="/ppt/charts/colors29.xml" ContentType="application/vnd.ms-office.chartcolorstyle+xml"/>
  <Override PartName="/ppt/charts/colors3.xml" ContentType="application/vnd.ms-office.chartcolorstyle+xml"/>
  <Override PartName="/ppt/charts/colors30.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7.xml" ContentType="application/vnd.ms-office.chartcolorstyle+xml"/>
  <Override PartName="/ppt/charts/colors58.xml" ContentType="application/vnd.ms-office.chartcolorstyle+xml"/>
  <Override PartName="/ppt/charts/colors59.xml" ContentType="application/vnd.ms-office.chartcolorstyle+xml"/>
  <Override PartName="/ppt/charts/colors60.xml" ContentType="application/vnd.ms-office.chartcolorstyle+xml"/>
  <Override PartName="/ppt/charts/colors61.xml" ContentType="application/vnd.ms-office.chartcolorstyle+xml"/>
  <Override PartName="/ppt/charts/colors62.xml" ContentType="application/vnd.ms-office.chartcolorstyle+xml"/>
  <Override PartName="/ppt/charts/colors69.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0.xml" ContentType="application/vnd.ms-office.chartstyle+xml"/>
  <Override PartName="/ppt/charts/style100.xml" ContentType="application/vnd.ms-office.chartstyle+xml"/>
  <Override PartName="/ppt/charts/style104.xml" ContentType="application/vnd.ms-office.chartstyle+xml"/>
  <Override PartName="/ppt/charts/style105.xml" ContentType="application/vnd.ms-office.chartstyle+xml"/>
  <Override PartName="/ppt/charts/style106.xml" ContentType="application/vnd.ms-office.chartstyle+xml"/>
  <Override PartName="/ppt/charts/style107.xml" ContentType="application/vnd.ms-office.chartstyle+xml"/>
  <Override PartName="/ppt/charts/style108.xml" ContentType="application/vnd.ms-office.chartstyle+xml"/>
  <Override PartName="/ppt/charts/style109.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9.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51.xml" ContentType="application/vnd.ms-office.chartstyle+xml"/>
  <Override PartName="/ppt/charts/style152.xml" ContentType="application/vnd.ms-office.chartstyle+xml"/>
  <Override PartName="/ppt/charts/style153.xml" ContentType="application/vnd.ms-office.chartstyle+xml"/>
  <Override PartName="/ppt/charts/style154.xml" ContentType="application/vnd.ms-office.chartstyle+xml"/>
  <Override PartName="/ppt/charts/style155.xml" ContentType="application/vnd.ms-office.chartstyle+xml"/>
  <Override PartName="/ppt/charts/style156.xml" ContentType="application/vnd.ms-office.chartstyle+xml"/>
  <Override PartName="/ppt/charts/style163.xml" ContentType="application/vnd.ms-office.chartstyle+xml"/>
  <Override PartName="/ppt/charts/style164.xml" ContentType="application/vnd.ms-office.chartstyle+xml"/>
  <Override PartName="/ppt/charts/style165.xml" ContentType="application/vnd.ms-office.chartstyle+xml"/>
  <Override PartName="/ppt/charts/style166.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8.xml" ContentType="application/vnd.ms-office.chartstyle+xml"/>
  <Override PartName="/ppt/charts/style29.xml" ContentType="application/vnd.ms-office.chartstyle+xml"/>
  <Override PartName="/ppt/charts/style3.xml" ContentType="application/vnd.ms-office.chartstyle+xml"/>
  <Override PartName="/ppt/charts/style30.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7.xml" ContentType="application/vnd.ms-office.chartstyle+xml"/>
  <Override PartName="/ppt/charts/style58.xml" ContentType="application/vnd.ms-office.chartstyle+xml"/>
  <Override PartName="/ppt/charts/style59.xml" ContentType="application/vnd.ms-office.chartstyle+xml"/>
  <Override PartName="/ppt/charts/style60.xml" ContentType="application/vnd.ms-office.chartstyle+xml"/>
  <Override PartName="/ppt/charts/style61.xml" ContentType="application/vnd.ms-office.chartstyle+xml"/>
  <Override PartName="/ppt/charts/style62.xml" ContentType="application/vnd.ms-office.chartstyle+xml"/>
  <Override PartName="/ppt/charts/style69.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9.xml" ContentType="application/vnd.openxmlformats-officedocument.drawingml.chartshapes+xml"/>
  <Override PartName="/ppt/drawings/drawing14.xml" ContentType="application/vnd.openxmlformats-officedocument.drawingml.chartshapes+xml"/>
  <Override PartName="/ppt/drawings/drawing140.xml" ContentType="application/vnd.openxmlformats-officedocument.drawingml.chartshapes+xml"/>
  <Override PartName="/ppt/drawings/drawing141.xml" ContentType="application/vnd.openxmlformats-officedocument.drawingml.chartshapes+xml"/>
  <Override PartName="/ppt/drawings/drawing142.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45.xml" ContentType="application/vnd.openxmlformats-officedocument.drawingml.chartshapes+xml"/>
  <Override PartName="/ppt/drawings/drawing46.xml" ContentType="application/vnd.openxmlformats-officedocument.drawingml.chartshapes+xml"/>
  <Override PartName="/ppt/drawings/drawing47.xml" ContentType="application/vnd.openxmlformats-officedocument.drawingml.chartshapes+xml"/>
  <Override PartName="/ppt/drawings/drawing48.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9.xml" ContentType="application/vnd.openxmlformats-officedocument.drawingml.chartshapes+xml"/>
  <Override PartName="/ppt/drawings/drawing92.xml" ContentType="application/vnd.openxmlformats-officedocument.drawingml.chartshapes+xml"/>
  <Override PartName="/ppt/drawings/drawing93.xml" ContentType="application/vnd.openxmlformats-officedocument.drawingml.chartshapes+xml"/>
  <Override PartName="/ppt/drawings/drawing94.xml" ContentType="application/vnd.openxmlformats-officedocument.drawingml.chartshapes+xml"/>
  <Override PartName="/ppt/drawings/drawing95.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0.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42" r:id="rId7"/>
    <p:sldId id="646" r:id="rId15"/>
    <p:sldId id="602" r:id="rId16"/>
    <p:sldId id="603" r:id="rId17"/>
    <p:sldId id="274" r:id="rId18"/>
    <p:sldId id="604" r:id="rId21"/>
    <p:sldId id="276" r:id="rId22"/>
    <p:sldId id="605" r:id="rId23"/>
    <p:sldId id="607" r:id="rId25"/>
    <p:sldId id="364" r:id="rId26"/>
    <p:sldId id="541" r:id="rId27"/>
    <p:sldId id="280" r:id="rId28"/>
    <p:sldId id="543" r:id="rId30"/>
    <p:sldId id="545" r:id="rId32"/>
    <p:sldId id="547" r:id="rId34"/>
    <p:sldId id="548" r:id="rId35"/>
    <p:sldId id="552" r:id="rId39"/>
    <p:sldId id="555" r:id="rId43"/>
    <p:sldId id="556" r:id="rId44"/>
    <p:sldId id="608" r:id="rId45"/>
    <p:sldId id="610" r:id="rId47"/>
    <p:sldId id="612" r:id="rId49"/>
    <p:sldId id="614" r:id="rId51"/>
    <p:sldId id="615" r:id="rId52"/>
    <p:sldId id="619" r:id="rId56"/>
    <p:sldId id="365" r:id="rId60"/>
    <p:sldId id="571" r:id="rId61"/>
    <p:sldId id="572" r:id="rId62"/>
    <p:sldId id="574" r:id="rId64"/>
    <p:sldId id="576" r:id="rId66"/>
    <p:sldId id="578" r:id="rId68"/>
    <p:sldId id="579" r:id="rId69"/>
    <p:sldId id="583" r:id="rId73"/>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2" Type="http://schemas.openxmlformats.org/officeDocument/2006/relationships/slide" Target="slides/slide1.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 Type="http://schemas.openxmlformats.org/officeDocument/2006/relationships/slide" Target="slides/slide2.xml"/><Relationship Id="rId30" Type="http://schemas.openxmlformats.org/officeDocument/2006/relationships/slide" Target="slides/slide29.xml"/><Relationship Id="rId32" Type="http://schemas.openxmlformats.org/officeDocument/2006/relationships/slide" Target="slides/slide31.xml"/><Relationship Id="rId34" Type="http://schemas.openxmlformats.org/officeDocument/2006/relationships/slide" Target="slides/slide33.xml"/><Relationship Id="rId35" Type="http://schemas.openxmlformats.org/officeDocument/2006/relationships/slide" Target="slides/slide34.xml"/><Relationship Id="rId39" Type="http://schemas.openxmlformats.org/officeDocument/2006/relationships/slide" Target="slides/slide38.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9" Type="http://schemas.openxmlformats.org/officeDocument/2006/relationships/slide" Target="slides/slide48.xml"/><Relationship Id="rId5" Type="http://schemas.openxmlformats.org/officeDocument/2006/relationships/slide" Target="slides/slide4.xml"/><Relationship Id="rId51" Type="http://schemas.openxmlformats.org/officeDocument/2006/relationships/slide" Target="slides/slide50.xml"/><Relationship Id="rId52" Type="http://schemas.openxmlformats.org/officeDocument/2006/relationships/slide" Target="slides/slide51.xml"/><Relationship Id="rId56" Type="http://schemas.openxmlformats.org/officeDocument/2006/relationships/slide" Target="slides/slide55.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6" Type="http://schemas.openxmlformats.org/officeDocument/2006/relationships/slide" Target="slides/slide65.xml"/><Relationship Id="rId68" Type="http://schemas.openxmlformats.org/officeDocument/2006/relationships/slide" Target="slides/slide67.xml"/><Relationship Id="rId69" Type="http://schemas.openxmlformats.org/officeDocument/2006/relationships/slide" Target="slides/slide68.xml"/><Relationship Id="rId7" Type="http://schemas.openxmlformats.org/officeDocument/2006/relationships/slide" Target="slides/slide6.xml"/><Relationship Id="rId73" Type="http://schemas.openxmlformats.org/officeDocument/2006/relationships/slide" Target="slides/slide72.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06.xml.rels><?xml version='1.0' encoding='UTF-8' standalone='yes'?>
<Relationships xmlns="http://schemas.openxmlformats.org/package/2006/relationships"><Relationship Id="rId1" Type="http://schemas.microsoft.com/office/2011/relationships/chartStyle" Target="style106.xml"/><Relationship Id="rId2" Type="http://schemas.microsoft.com/office/2011/relationships/chartColorStyle" Target="colors106.xml"/><Relationship Id="rId3" Type="http://schemas.openxmlformats.org/officeDocument/2006/relationships/package" Target="../embeddings/Microsoft_Excel-kalkylblad105.xlsx"/><Relationship Id="rId4" Type="http://schemas.openxmlformats.org/officeDocument/2006/relationships/chartUserShapes" Target="../drawings/drawing82.xml"/></Relationships>
</file>

<file path=ppt/charts/_rels/chart107.xml.rels><?xml version='1.0' encoding='UTF-8' standalone='yes'?>
<Relationships xmlns="http://schemas.openxmlformats.org/package/2006/relationships"><Relationship Id="rId1" Type="http://schemas.microsoft.com/office/2011/relationships/chartStyle" Target="style107.xml"/><Relationship Id="rId2" Type="http://schemas.microsoft.com/office/2011/relationships/chartColorStyle" Target="colors107.xml"/><Relationship Id="rId3" Type="http://schemas.openxmlformats.org/officeDocument/2006/relationships/package" Target="../embeddings/Microsoft_Excel-kalkylblad106.xlsx"/><Relationship Id="rId4" Type="http://schemas.openxmlformats.org/officeDocument/2006/relationships/chartUserShapes" Target="../drawings/drawing83.xml"/></Relationships>
</file>

<file path=ppt/charts/_rels/chart108.xml.rels><?xml version='1.0' encoding='UTF-8' standalone='yes'?>
<Relationships xmlns="http://schemas.openxmlformats.org/package/2006/relationships"><Relationship Id="rId1" Type="http://schemas.microsoft.com/office/2011/relationships/chartStyle" Target="style108.xml"/><Relationship Id="rId2" Type="http://schemas.microsoft.com/office/2011/relationships/chartColorStyle" Target="colors108.xml"/><Relationship Id="rId3" Type="http://schemas.openxmlformats.org/officeDocument/2006/relationships/package" Target="../embeddings/Microsoft_Excel-kalkylblad107.xlsx"/><Relationship Id="rId4" Type="http://schemas.openxmlformats.org/officeDocument/2006/relationships/chartUserShapes" Target="../drawings/drawing84.xml"/></Relationships>
</file>

<file path=ppt/charts/_rels/chart109.xml.rels><?xml version='1.0' encoding='UTF-8' standalone='yes'?>
<Relationships xmlns="http://schemas.openxmlformats.org/package/2006/relationships"><Relationship Id="rId1" Type="http://schemas.microsoft.com/office/2011/relationships/chartStyle" Target="style109.xml"/><Relationship Id="rId2" Type="http://schemas.microsoft.com/office/2011/relationships/chartColorStyle" Target="colors109.xml"/><Relationship Id="rId3" Type="http://schemas.openxmlformats.org/officeDocument/2006/relationships/package" Target="../embeddings/Microsoft_Excel-kalkylblad108.xlsx"/><Relationship Id="rId4" Type="http://schemas.openxmlformats.org/officeDocument/2006/relationships/chartUserShapes" Target="../drawings/drawing85.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2.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93.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94.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95.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53.xml.rels><?xml version='1.0' encoding='UTF-8' standalone='yes'?>
<Relationships xmlns="http://schemas.openxmlformats.org/package/2006/relationships"><Relationship Id="rId1" Type="http://schemas.microsoft.com/office/2011/relationships/chartStyle" Target="style153.xml"/><Relationship Id="rId2" Type="http://schemas.microsoft.com/office/2011/relationships/chartColorStyle" Target="colors153.xml"/><Relationship Id="rId3" Type="http://schemas.openxmlformats.org/officeDocument/2006/relationships/package" Target="../embeddings/Microsoft_Excel-kalkylblad152.xlsx"/><Relationship Id="rId4" Type="http://schemas.openxmlformats.org/officeDocument/2006/relationships/chartUserShapes" Target="../drawings/drawing129.xml"/></Relationships>
</file>

<file path=ppt/charts/_rels/chart154.xml.rels><?xml version='1.0' encoding='UTF-8' standalone='yes'?>
<Relationships xmlns="http://schemas.openxmlformats.org/package/2006/relationships"><Relationship Id="rId1" Type="http://schemas.microsoft.com/office/2011/relationships/chartStyle" Target="style154.xml"/><Relationship Id="rId2" Type="http://schemas.microsoft.com/office/2011/relationships/chartColorStyle" Target="colors154.xml"/><Relationship Id="rId3" Type="http://schemas.openxmlformats.org/officeDocument/2006/relationships/package" Target="../embeddings/Microsoft_Excel-kalkylblad153.xlsx"/><Relationship Id="rId4" Type="http://schemas.openxmlformats.org/officeDocument/2006/relationships/chartUserShapes" Target="../drawings/drawing130.xml"/></Relationships>
</file>

<file path=ppt/charts/_rels/chart155.xml.rels><?xml version='1.0' encoding='UTF-8' standalone='yes'?>
<Relationships xmlns="http://schemas.openxmlformats.org/package/2006/relationships"><Relationship Id="rId1" Type="http://schemas.microsoft.com/office/2011/relationships/chartStyle" Target="style155.xml"/><Relationship Id="rId2" Type="http://schemas.microsoft.com/office/2011/relationships/chartColorStyle" Target="colors155.xml"/><Relationship Id="rId3" Type="http://schemas.openxmlformats.org/officeDocument/2006/relationships/package" Target="../embeddings/Microsoft_Excel-kalkylblad154.xlsx"/><Relationship Id="rId4" Type="http://schemas.openxmlformats.org/officeDocument/2006/relationships/chartUserShapes" Target="../drawings/drawing131.xml"/></Relationships>
</file>

<file path=ppt/charts/_rels/chart156.xml.rels><?xml version='1.0' encoding='UTF-8' standalone='yes'?>
<Relationships xmlns="http://schemas.openxmlformats.org/package/2006/relationships"><Relationship Id="rId1" Type="http://schemas.microsoft.com/office/2011/relationships/chartStyle" Target="style156.xml"/><Relationship Id="rId2" Type="http://schemas.microsoft.com/office/2011/relationships/chartColorStyle" Target="colors156.xml"/><Relationship Id="rId3" Type="http://schemas.openxmlformats.org/officeDocument/2006/relationships/package" Target="../embeddings/Microsoft_Excel-kalkylblad155.xlsx"/><Relationship Id="rId4" Type="http://schemas.openxmlformats.org/officeDocument/2006/relationships/chartUserShapes" Target="../drawings/drawing132.xml"/></Relationships>
</file>

<file path=ppt/charts/_rels/chart163.xml.rels><?xml version='1.0' encoding='UTF-8' standalone='yes'?>
<Relationships xmlns="http://schemas.openxmlformats.org/package/2006/relationships"><Relationship Id="rId1" Type="http://schemas.microsoft.com/office/2011/relationships/chartStyle" Target="style163.xml"/><Relationship Id="rId2" Type="http://schemas.microsoft.com/office/2011/relationships/chartColorStyle" Target="colors163.xml"/><Relationship Id="rId3" Type="http://schemas.openxmlformats.org/officeDocument/2006/relationships/package" Target="../embeddings/Microsoft_Excel-kalkylblad162.xlsx"/><Relationship Id="rId4" Type="http://schemas.openxmlformats.org/officeDocument/2006/relationships/chartUserShapes" Target="../drawings/drawing139.xml"/></Relationships>
</file>

<file path=ppt/charts/_rels/chart164.xml.rels><?xml version='1.0' encoding='UTF-8' standalone='yes'?>
<Relationships xmlns="http://schemas.openxmlformats.org/package/2006/relationships"><Relationship Id="rId1" Type="http://schemas.microsoft.com/office/2011/relationships/chartStyle" Target="style164.xml"/><Relationship Id="rId2" Type="http://schemas.microsoft.com/office/2011/relationships/chartColorStyle" Target="colors164.xml"/><Relationship Id="rId3" Type="http://schemas.openxmlformats.org/officeDocument/2006/relationships/package" Target="../embeddings/Microsoft_Excel-kalkylblad163.xlsx"/><Relationship Id="rId4" Type="http://schemas.openxmlformats.org/officeDocument/2006/relationships/chartUserShapes" Target="../drawings/drawing140.xml"/></Relationships>
</file>

<file path=ppt/charts/_rels/chart165.xml.rels><?xml version='1.0' encoding='UTF-8' standalone='yes'?>
<Relationships xmlns="http://schemas.openxmlformats.org/package/2006/relationships"><Relationship Id="rId1" Type="http://schemas.microsoft.com/office/2011/relationships/chartStyle" Target="style165.xml"/><Relationship Id="rId2" Type="http://schemas.microsoft.com/office/2011/relationships/chartColorStyle" Target="colors165.xml"/><Relationship Id="rId3" Type="http://schemas.openxmlformats.org/officeDocument/2006/relationships/package" Target="../embeddings/Microsoft_Excel-kalkylblad164.xlsx"/><Relationship Id="rId4" Type="http://schemas.openxmlformats.org/officeDocument/2006/relationships/chartUserShapes" Target="../drawings/drawing141.xml"/></Relationships>
</file>

<file path=ppt/charts/_rels/chart166.xml.rels><?xml version='1.0' encoding='UTF-8' standalone='yes'?>
<Relationships xmlns="http://schemas.openxmlformats.org/package/2006/relationships"><Relationship Id="rId1" Type="http://schemas.microsoft.com/office/2011/relationships/chartStyle" Target="style166.xml"/><Relationship Id="rId2" Type="http://schemas.microsoft.com/office/2011/relationships/chartColorStyle" Target="colors166.xml"/><Relationship Id="rId3" Type="http://schemas.openxmlformats.org/officeDocument/2006/relationships/package" Target="../embeddings/Microsoft_Excel-kalkylblad165.xlsx"/><Relationship Id="rId4" Type="http://schemas.openxmlformats.org/officeDocument/2006/relationships/chartUserShapes" Target="../drawings/drawing142.xml"/></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3.xml"/><Relationship Id="rId4" Type="http://schemas.openxmlformats.org/officeDocument/2006/relationships/package" Target="../embeddings/Microsoft_Excel-kalkylblad2.xlsx"/><Relationship Id="rId5"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4.xml"/><Relationship Id="rId4"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59.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package" Target="../embeddings/Microsoft_Excel-kalkylblad58.xlsx"/><Relationship Id="rId4" Type="http://schemas.openxmlformats.org/officeDocument/2006/relationships/chartUserShapes" Target="../drawings/drawing35.xml"/></Relationships>
</file>

<file path=ppt/charts/_rels/chart60.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package" Target="../embeddings/Microsoft_Excel-kalkylblad59.xlsx"/><Relationship Id="rId4" Type="http://schemas.openxmlformats.org/officeDocument/2006/relationships/chartUserShapes" Target="../drawings/drawing36.xml"/></Relationships>
</file>

<file path=ppt/charts/_rels/chart61.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package" Target="../embeddings/Microsoft_Excel-kalkylblad60.xlsx"/><Relationship Id="rId4" Type="http://schemas.openxmlformats.org/officeDocument/2006/relationships/chartUserShapes" Target="../drawings/drawing37.xml"/></Relationships>
</file>

<file path=ppt/charts/_rels/chart62.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package" Target="../embeddings/Microsoft_Excel-kalkylblad61.xlsx"/><Relationship Id="rId4" Type="http://schemas.openxmlformats.org/officeDocument/2006/relationships/chartUserShapes" Target="../drawings/drawing38.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45.xml"/></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46.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47.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48.xml"/></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0.0667</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0.25</c:v>
                </c:pt>
                <c:pt idx="1">
                  <c:v>0.0667</c:v>
                </c:pt>
                <c:pt idx="2">
                  <c:v>0.2</c:v>
                </c:pt>
                <c:pt idx="3">
                  <c:v>0.1538</c:v>
                </c:pt>
                <c:pt idx="4">
                  <c:v>0.25</c:v>
                </c:pt>
                <c:pt idx="5">
                  <c:v>0.1111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0.6875</c:v>
                </c:pt>
                <c:pt idx="1">
                  <c:v>0.8667</c:v>
                </c:pt>
                <c:pt idx="2">
                  <c:v>0.7</c:v>
                </c:pt>
                <c:pt idx="3">
                  <c:v>0.8462</c:v>
                </c:pt>
                <c:pt idx="4">
                  <c:v>0.75</c:v>
                </c:pt>
                <c:pt idx="5">
                  <c:v>0.8889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0.1</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0.0667</c:v>
                </c:pt>
                <c:pt idx="2">
                  <c:v>0.0</c:v>
                </c:pt>
                <c:pt idx="3">
                  <c:v>0.0</c:v>
                </c:pt>
                <c:pt idx="4">
                  <c:v>0.0</c:v>
                </c:pt>
                <c:pt idx="5">
                  <c:v>0.0556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0.2667</c:v>
                </c:pt>
                <c:pt idx="1">
                  <c:v>0.0667</c:v>
                </c:pt>
                <c:pt idx="2">
                  <c:v>0.3</c:v>
                </c:pt>
                <c:pt idx="3">
                  <c:v>0.0769</c:v>
                </c:pt>
                <c:pt idx="4">
                  <c:v>0.1667</c:v>
                </c:pt>
                <c:pt idx="5">
                  <c:v>0.0556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0.6667</c:v>
                </c:pt>
                <c:pt idx="1">
                  <c:v>0.8667</c:v>
                </c:pt>
                <c:pt idx="2">
                  <c:v>0.7</c:v>
                </c:pt>
                <c:pt idx="3">
                  <c:v>0.9231</c:v>
                </c:pt>
                <c:pt idx="4">
                  <c:v>0.8333</c:v>
                </c:pt>
                <c:pt idx="5">
                  <c:v>0.8889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0.0667</c:v>
                </c:pt>
                <c:pt idx="1">
                  <c:v>0.0</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0.0667</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0.0667</c:v>
                </c:pt>
                <c:pt idx="1">
                  <c:v>0.0667</c:v>
                </c:pt>
                <c:pt idx="2">
                  <c:v>0.2</c:v>
                </c:pt>
                <c:pt idx="3">
                  <c:v>0.0769</c:v>
                </c:pt>
                <c:pt idx="4">
                  <c:v>0.0</c:v>
                </c:pt>
                <c:pt idx="5">
                  <c:v>0.0556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0.2667</c:v>
                </c:pt>
                <c:pt idx="1">
                  <c:v>0.1333</c:v>
                </c:pt>
                <c:pt idx="2">
                  <c:v>0.0</c:v>
                </c:pt>
                <c:pt idx="3">
                  <c:v>0.3077</c:v>
                </c:pt>
                <c:pt idx="4">
                  <c:v>0.1667</c:v>
                </c:pt>
                <c:pt idx="5">
                  <c:v>0.1111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c:v>
                </c:pt>
                <c:pt idx="1">
                  <c:v>0.8</c:v>
                </c:pt>
                <c:pt idx="2">
                  <c:v>0.8</c:v>
                </c:pt>
                <c:pt idx="3">
                  <c:v>0.6154</c:v>
                </c:pt>
                <c:pt idx="4">
                  <c:v>0.8333</c:v>
                </c:pt>
                <c:pt idx="5">
                  <c:v>0.8333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0.0556</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0.125</c:v>
                </c:pt>
                <c:pt idx="1">
                  <c:v>0.2667</c:v>
                </c:pt>
                <c:pt idx="2">
                  <c:v>0.3</c:v>
                </c:pt>
                <c:pt idx="3">
                  <c:v>0.3077</c:v>
                </c:pt>
                <c:pt idx="4">
                  <c:v>0.3333</c:v>
                </c:pt>
                <c:pt idx="5">
                  <c:v>0.2222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0.75</c:v>
                </c:pt>
                <c:pt idx="1">
                  <c:v>0.7333</c:v>
                </c:pt>
                <c:pt idx="2">
                  <c:v>0.7</c:v>
                </c:pt>
                <c:pt idx="3">
                  <c:v>0.6923</c:v>
                </c:pt>
                <c:pt idx="4">
                  <c:v>0.6667</c:v>
                </c:pt>
                <c:pt idx="5">
                  <c:v>0.7222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c:v>
                </c:pt>
                <c:pt idx="2">
                  <c:v>0.1</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0.4375</c:v>
                </c:pt>
                <c:pt idx="1">
                  <c:v>0.1333</c:v>
                </c:pt>
                <c:pt idx="2">
                  <c:v>0.0</c:v>
                </c:pt>
                <c:pt idx="3">
                  <c:v>0.1538</c:v>
                </c:pt>
                <c:pt idx="4">
                  <c:v>0.0</c:v>
                </c:pt>
                <c:pt idx="5">
                  <c:v>0.1111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1">
                  <c:v>0.8667</c:v>
                </c:pt>
                <c:pt idx="2">
                  <c:v>0.8</c:v>
                </c:pt>
                <c:pt idx="3">
                  <c:v>0.8462</c:v>
                </c:pt>
                <c:pt idx="4">
                  <c:v>1.0</c:v>
                </c:pt>
                <c:pt idx="5">
                  <c:v>0.8889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0.1</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0.0667</c:v>
                </c:pt>
                <c:pt idx="2">
                  <c:v>0.0</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0.0625</c:v>
                </c:pt>
                <c:pt idx="1">
                  <c:v>0.0</c:v>
                </c:pt>
                <c:pt idx="2">
                  <c:v>0.0</c:v>
                </c:pt>
                <c:pt idx="3">
                  <c:v>0.0769</c:v>
                </c:pt>
                <c:pt idx="4">
                  <c:v>0.0</c:v>
                </c:pt>
                <c:pt idx="5">
                  <c:v>0.1111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0.875</c:v>
                </c:pt>
                <c:pt idx="1">
                  <c:v>0.9333</c:v>
                </c:pt>
                <c:pt idx="2">
                  <c:v>1.0</c:v>
                </c:pt>
                <c:pt idx="3">
                  <c:v>0.9231</c:v>
                </c:pt>
                <c:pt idx="4">
                  <c:v>1.0</c:v>
                </c:pt>
                <c:pt idx="5">
                  <c:v>0.8889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c:v>
                </c:pt>
                <c:pt idx="2">
                  <c:v>0.0</c:v>
                </c:pt>
                <c:pt idx="3">
                  <c:v>0.0</c:v>
                </c:pt>
                <c:pt idx="4">
                  <c:v>0.0</c:v>
                </c:pt>
                <c:pt idx="5">
                  <c:v>0.0556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0.25</c:v>
                </c:pt>
                <c:pt idx="1">
                  <c:v>0.1333</c:v>
                </c:pt>
                <c:pt idx="2">
                  <c:v>0.2</c:v>
                </c:pt>
                <c:pt idx="3">
                  <c:v>0.2308</c:v>
                </c:pt>
                <c:pt idx="4">
                  <c:v>0.1667</c:v>
                </c:pt>
                <c:pt idx="5">
                  <c:v>0.2778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0.625</c:v>
                </c:pt>
                <c:pt idx="1">
                  <c:v>0.8667</c:v>
                </c:pt>
                <c:pt idx="2">
                  <c:v>0.8</c:v>
                </c:pt>
                <c:pt idx="3">
                  <c:v>0.7692</c:v>
                </c:pt>
                <c:pt idx="4">
                  <c:v>0.8333</c:v>
                </c:pt>
                <c:pt idx="5">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0.0667</c:v>
                </c:pt>
                <c:pt idx="1">
                  <c:v>0.0667</c:v>
                </c:pt>
                <c:pt idx="2">
                  <c:v>0.0</c:v>
                </c:pt>
                <c:pt idx="3">
                  <c:v>0.0</c:v>
                </c:pt>
                <c:pt idx="4">
                  <c:v>0.25</c:v>
                </c:pt>
                <c:pt idx="5">
                  <c:v>0.0556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0.1333</c:v>
                </c:pt>
                <c:pt idx="1">
                  <c:v>0.2</c:v>
                </c:pt>
                <c:pt idx="2">
                  <c:v>0.3</c:v>
                </c:pt>
                <c:pt idx="3">
                  <c:v>0.5385</c:v>
                </c:pt>
                <c:pt idx="4">
                  <c:v>0.4167</c:v>
                </c:pt>
                <c:pt idx="5">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c:v>
                </c:pt>
                <c:pt idx="1">
                  <c:v>0.5333</c:v>
                </c:pt>
                <c:pt idx="2">
                  <c:v>0.6</c:v>
                </c:pt>
                <c:pt idx="3">
                  <c:v>0.3846</c:v>
                </c:pt>
                <c:pt idx="4">
                  <c:v>0.3333</c:v>
                </c:pt>
                <c:pt idx="5">
                  <c:v>0.3889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c:v>
                </c:pt>
                <c:pt idx="1">
                  <c:v>0.2</c:v>
                </c:pt>
                <c:pt idx="2">
                  <c:v>0.1</c:v>
                </c:pt>
                <c:pt idx="3">
                  <c:v>0.0769</c:v>
                </c:pt>
                <c:pt idx="4">
                  <c:v>0.0</c:v>
                </c:pt>
                <c:pt idx="5">
                  <c:v>0.0556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0.0</c:v>
                </c:pt>
                <c:pt idx="5">
                  <c:v>0.1111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1">
                  <c:v>0.0</c:v>
                </c:pt>
                <c:pt idx="2">
                  <c:v>0.1</c:v>
                </c:pt>
                <c:pt idx="3">
                  <c:v>0.1538</c:v>
                </c:pt>
                <c:pt idx="4">
                  <c:v>0.1667</c:v>
                </c:pt>
                <c:pt idx="5">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0.7333</c:v>
                </c:pt>
                <c:pt idx="1">
                  <c:v>0.8667</c:v>
                </c:pt>
                <c:pt idx="2">
                  <c:v>0.6</c:v>
                </c:pt>
                <c:pt idx="3">
                  <c:v>0.6923</c:v>
                </c:pt>
                <c:pt idx="4">
                  <c:v>0.8333</c:v>
                </c:pt>
                <c:pt idx="5">
                  <c:v>0.7222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0.2667</c:v>
                </c:pt>
                <c:pt idx="1">
                  <c:v>0.1333</c:v>
                </c:pt>
                <c:pt idx="2">
                  <c:v>0.3</c:v>
                </c:pt>
                <c:pt idx="3">
                  <c:v>0.1538</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0.0667</c:v>
                </c:pt>
                <c:pt idx="1">
                  <c:v>0.1429</c:v>
                </c:pt>
                <c:pt idx="2">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0.1333</c:v>
                </c:pt>
                <c:pt idx="1">
                  <c:v>0.0</c:v>
                </c:pt>
                <c:pt idx="2">
                  <c:v>0.25</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pt idx="1">
                  <c:v>0.8571</c:v>
                </c:pt>
                <c:pt idx="2">
                  <c:v>0.75</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0.0667</c:v>
                </c:pt>
                <c:pt idx="1">
                  <c:v>0.1429</c:v>
                </c:pt>
                <c:pt idx="2">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0.1333</c:v>
                </c:pt>
                <c:pt idx="1">
                  <c:v>0.0</c:v>
                </c:pt>
                <c:pt idx="2">
                  <c:v>0.25</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0.0667</c:v>
                </c:pt>
                <c:pt idx="1">
                  <c:v>0.0</c:v>
                </c:pt>
                <c:pt idx="2">
                  <c:v>0.125</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0.7333</c:v>
                </c:pt>
                <c:pt idx="1">
                  <c:v>0.8571</c:v>
                </c:pt>
                <c:pt idx="2">
                  <c:v>0.625</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0.0667</c:v>
                </c:pt>
                <c:pt idx="1">
                  <c:v>0.0</c:v>
                </c:pt>
                <c:pt idx="2">
                  <c:v>0.125</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0.1333</c:v>
                </c:pt>
                <c:pt idx="1">
                  <c:v>0.1429</c:v>
                </c:pt>
                <c:pt idx="2">
                  <c:v>0.125</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0.0667</c:v>
                </c:pt>
                <c:pt idx="1">
                  <c:v>0.0</c:v>
                </c:pt>
                <c:pt idx="2">
                  <c:v>0.125</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0.7333</c:v>
                </c:pt>
                <c:pt idx="1">
                  <c:v>0.8571</c:v>
                </c:pt>
                <c:pt idx="2">
                  <c:v>0.625</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0.125</c:v>
                </c:pt>
                <c:pt idx="1">
                  <c:v>0.0</c:v>
                </c:pt>
                <c:pt idx="2">
                  <c:v>0.2222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pt idx="1">
                  <c:v>0.1429</c:v>
                </c:pt>
                <c:pt idx="2">
                  <c:v>0.3333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0.5625</c:v>
                </c:pt>
                <c:pt idx="1">
                  <c:v>0.7143</c:v>
                </c:pt>
                <c:pt idx="2">
                  <c:v>0.4444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0.1429</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0.1875</c:v>
                </c:pt>
                <c:pt idx="1">
                  <c:v>0.1429</c:v>
                </c:pt>
                <c:pt idx="2">
                  <c:v>0.2222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0.1429</c:v>
                </c:pt>
                <c:pt idx="2">
                  <c:v>0.1111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0.6875</c:v>
                </c:pt>
                <c:pt idx="1">
                  <c:v>0.7143</c:v>
                </c:pt>
                <c:pt idx="2">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0.1111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0.3125</c:v>
                </c:pt>
                <c:pt idx="1">
                  <c:v>0.2857</c:v>
                </c:pt>
                <c:pt idx="2">
                  <c:v>0.3333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0.625</c:v>
                </c:pt>
                <c:pt idx="1">
                  <c:v>0.7143</c:v>
                </c:pt>
                <c:pt idx="2">
                  <c:v>0.5556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0.0625</c:v>
                </c:pt>
                <c:pt idx="1">
                  <c:v>0.1429</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0.125</c:v>
                </c:pt>
                <c:pt idx="1">
                  <c:v>0.0</c:v>
                </c:pt>
                <c:pt idx="2">
                  <c:v>0.2222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0.1429</c:v>
                </c:pt>
                <c:pt idx="2">
                  <c:v>0.1111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0.6875</c:v>
                </c:pt>
                <c:pt idx="1">
                  <c:v>0.7143</c:v>
                </c:pt>
                <c:pt idx="2">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0.0625</c:v>
                </c:pt>
                <c:pt idx="1">
                  <c:v>0.0</c:v>
                </c:pt>
                <c:pt idx="2">
                  <c:v>0.1111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0.3125</c:v>
                </c:pt>
                <c:pt idx="1">
                  <c:v>0.1429</c:v>
                </c:pt>
                <c:pt idx="2">
                  <c:v>0.4444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0.5625</c:v>
                </c:pt>
                <c:pt idx="1">
                  <c:v>0.7143</c:v>
                </c:pt>
                <c:pt idx="2">
                  <c:v>0.4444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0.1429</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1">
                  <c:v>0.5714</c:v>
                </c:pt>
                <c:pt idx="2">
                  <c:v>0.4444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0.4375</c:v>
                </c:pt>
                <c:pt idx="1">
                  <c:v>0.2857</c:v>
                </c:pt>
                <c:pt idx="2">
                  <c:v>0.5556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0.1429</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0.0625</c:v>
                </c:pt>
                <c:pt idx="1">
                  <c:v>0.0</c:v>
                </c:pt>
                <c:pt idx="2">
                  <c:v>0.1111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0.1111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0.0625</c:v>
                </c:pt>
                <c:pt idx="1">
                  <c:v>0.0</c:v>
                </c:pt>
                <c:pt idx="2">
                  <c:v>0.1111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0.8571</c:v>
                </c:pt>
                <c:pt idx="2">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0.1429</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0.1111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pt idx="1">
                  <c:v>0.2857</c:v>
                </c:pt>
                <c:pt idx="2">
                  <c:v>0.2222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0.5625</c:v>
                </c:pt>
                <c:pt idx="1">
                  <c:v>0.4286</c:v>
                </c:pt>
                <c:pt idx="2">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0.125</c:v>
                </c:pt>
                <c:pt idx="1">
                  <c:v>0.2857</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0.1875</c:v>
                </c:pt>
                <c:pt idx="1">
                  <c:v>0.1429</c:v>
                </c:pt>
                <c:pt idx="2">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0.7143</c:v>
                </c:pt>
                <c:pt idx="2">
                  <c:v>0.7778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0.1429</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0.0625</c:v>
                </c:pt>
                <c:pt idx="1">
                  <c:v>0.0</c:v>
                </c:pt>
                <c:pt idx="2">
                  <c:v>0.1111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0.4375</c:v>
                </c:pt>
                <c:pt idx="1">
                  <c:v>0.2857</c:v>
                </c:pt>
                <c:pt idx="2">
                  <c:v>0.5556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0.375</c:v>
                </c:pt>
                <c:pt idx="1">
                  <c:v>0.4286</c:v>
                </c:pt>
                <c:pt idx="2">
                  <c:v>0.3333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0.125</c:v>
                </c:pt>
                <c:pt idx="1">
                  <c:v>0.2857</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0.0625</c:v>
                </c:pt>
                <c:pt idx="1">
                  <c:v>0.0</c:v>
                </c:pt>
                <c:pt idx="2">
                  <c:v>0.1111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0.1429</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0.1875</c:v>
                </c:pt>
                <c:pt idx="1">
                  <c:v>0.0</c:v>
                </c:pt>
                <c:pt idx="2">
                  <c:v>0.3333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0.6875</c:v>
                </c:pt>
                <c:pt idx="1">
                  <c:v>0.8571</c:v>
                </c:pt>
                <c:pt idx="2">
                  <c:v>0.5556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0.1111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0.1875</c:v>
                </c:pt>
                <c:pt idx="1">
                  <c:v>0.2857</c:v>
                </c:pt>
                <c:pt idx="2">
                  <c:v>0.1111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0.7143</c:v>
                </c:pt>
                <c:pt idx="2">
                  <c:v>0.7778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0.0625</c:v>
                </c:pt>
                <c:pt idx="1">
                  <c:v>0.0</c:v>
                </c:pt>
                <c:pt idx="2">
                  <c:v>0.1111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pt idx="1">
                  <c:v>0.1429</c:v>
                </c:pt>
                <c:pt idx="2">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0.6875</c:v>
                </c:pt>
                <c:pt idx="1">
                  <c:v>0.8571</c:v>
                </c:pt>
                <c:pt idx="2">
                  <c:v>0.5556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0.2667</c:v>
                </c:pt>
                <c:pt idx="1">
                  <c:v>0.1429</c:v>
                </c:pt>
                <c:pt idx="2">
                  <c:v>0.375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pt idx="1">
                  <c:v>0.7143</c:v>
                </c:pt>
                <c:pt idx="2">
                  <c:v>0.625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0.0667</c:v>
                </c:pt>
                <c:pt idx="1">
                  <c:v>0.1429</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0.0667</c:v>
                </c:pt>
                <c:pt idx="1">
                  <c:v>0.0</c:v>
                </c:pt>
                <c:pt idx="2">
                  <c:v>0.125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0.0667</c:v>
                </c:pt>
                <c:pt idx="1">
                  <c:v>0.0</c:v>
                </c:pt>
                <c:pt idx="2">
                  <c:v>0.125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0.2667</c:v>
                </c:pt>
                <c:pt idx="1">
                  <c:v>0.2857</c:v>
                </c:pt>
                <c:pt idx="2">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c:v>
                </c:pt>
                <c:pt idx="1">
                  <c:v>0.7143</c:v>
                </c:pt>
                <c:pt idx="2">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0.1429</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0.4375</c:v>
                </c:pt>
                <c:pt idx="1">
                  <c:v>0.1429</c:v>
                </c:pt>
                <c:pt idx="2">
                  <c:v>0.6667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pt idx="1">
                  <c:v>0.7143</c:v>
                </c:pt>
                <c:pt idx="2">
                  <c:v>0.3333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0.1111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0.0625</c:v>
                </c:pt>
                <c:pt idx="1">
                  <c:v>0.1429</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0.875</c:v>
                </c:pt>
                <c:pt idx="1">
                  <c:v>0.8571</c:v>
                </c:pt>
                <c:pt idx="2">
                  <c:v>0.8889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0.1111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0.125</c:v>
                </c:pt>
                <c:pt idx="1">
                  <c:v>0.1429</c:v>
                </c:pt>
                <c:pt idx="2">
                  <c:v>0.1111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0.75</c:v>
                </c:pt>
                <c:pt idx="1">
                  <c:v>0.7143</c:v>
                </c:pt>
                <c:pt idx="2">
                  <c:v>0.7778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0.1429</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0.0625</c:v>
                </c:pt>
                <c:pt idx="1">
                  <c:v>0.0</c:v>
                </c:pt>
                <c:pt idx="2">
                  <c:v>0.1111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0.25</c:v>
                </c:pt>
                <c:pt idx="1">
                  <c:v>0.1429</c:v>
                </c:pt>
                <c:pt idx="2">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0.625</c:v>
                </c:pt>
                <c:pt idx="1">
                  <c:v>0.7143</c:v>
                </c:pt>
                <c:pt idx="2">
                  <c:v>0.5556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0.0625</c:v>
                </c:pt>
                <c:pt idx="1">
                  <c:v>0.1429</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0.0667</c:v>
                </c:pt>
                <c:pt idx="1">
                  <c:v>0.0</c:v>
                </c:pt>
                <c:pt idx="2">
                  <c:v>0.125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0.1333</c:v>
                </c:pt>
                <c:pt idx="1">
                  <c:v>0.1429</c:v>
                </c:pt>
                <c:pt idx="2">
                  <c:v>0.125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c:v>
                </c:pt>
                <c:pt idx="1">
                  <c:v>0.4286</c:v>
                </c:pt>
                <c:pt idx="2">
                  <c:v>0.75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c:v>
                </c:pt>
                <c:pt idx="1">
                  <c:v>0.4286</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pt idx="1">
                  <c:v>0.0</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0.7333</c:v>
                </c:pt>
                <c:pt idx="1">
                  <c:v>0.5714</c:v>
                </c:pt>
                <c:pt idx="2">
                  <c:v>0.875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0.2667</c:v>
                </c:pt>
                <c:pt idx="1">
                  <c:v>0.4286</c:v>
                </c:pt>
                <c:pt idx="2">
                  <c:v>0.125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3.7421</c:v>
                </c:pt>
                <c:pt idx="1">
                  <c:v>3.5</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3.8333</c:v>
                </c:pt>
                <c:pt idx="1">
                  <c:v>3.9167</c:v>
                </c:pt>
                <c:pt idx="2">
                  <c:v>3.7692</c:v>
                </c:pt>
                <c:pt idx="3">
                  <c:v>3.75</c:v>
                </c:pt>
                <c:pt idx="4">
                  <c:v>3.8</c:v>
                </c:pt>
                <c:pt idx="5">
                  <c:v>3.5</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pt idx="0">
                  <c:v>3.375</c:v>
                </c:pt>
                <c:pt idx="1">
                  <c:v>3.6429</c:v>
                </c:pt>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Sheet1!$B$2:$B$15</c:f>
              <c:numCache>
                <c:formatCode>General</c:formatCode>
                <c:ptCount val="14"/>
                <c:pt idx="0">
                  <c:v>3.5333</c:v>
                </c:pt>
                <c:pt idx="1">
                  <c:v>3.4667</c:v>
                </c:pt>
                <c:pt idx="2">
                  <c:v>3.4667</c:v>
                </c:pt>
                <c:pt idx="4">
                  <c:v>3.4375</c:v>
                </c:pt>
                <c:pt idx="5">
                  <c:v>3.5</c:v>
                </c:pt>
                <c:pt idx="6">
                  <c:v>3.5625</c:v>
                </c:pt>
                <c:pt idx="7">
                  <c:v>3.4667</c:v>
                </c:pt>
                <c:pt idx="8">
                  <c:v>3.6</c:v>
                </c:pt>
                <c:pt idx="9">
                  <c:v>3.4667</c:v>
                </c:pt>
                <c:pt idx="10">
                  <c:v>3.4667</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Sheet1!$C$2:$C$15</c:f>
              <c:numCache>
                <c:formatCode>General</c:formatCode>
                <c:ptCount val="14"/>
                <c:pt idx="0">
                  <c:v>3.8</c:v>
                </c:pt>
                <c:pt idx="1">
                  <c:v>3.8</c:v>
                </c:pt>
                <c:pt idx="2">
                  <c:v>3.9333</c:v>
                </c:pt>
                <c:pt idx="4">
                  <c:v>3.7333</c:v>
                </c:pt>
                <c:pt idx="5">
                  <c:v>4.0</c:v>
                </c:pt>
                <c:pt idx="6">
                  <c:v>3.8667</c:v>
                </c:pt>
                <c:pt idx="7">
                  <c:v>3.9333</c:v>
                </c:pt>
                <c:pt idx="8">
                  <c:v>3.8462</c:v>
                </c:pt>
                <c:pt idx="9">
                  <c:v>3.9286</c:v>
                </c:pt>
                <c:pt idx="10">
                  <c:v>3.8462</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Sheet1!$D$2:$D$15</c:f>
              <c:numCache>
                <c:formatCode>General</c:formatCode>
                <c:ptCount val="14"/>
                <c:pt idx="0">
                  <c:v>3.7</c:v>
                </c:pt>
                <c:pt idx="1">
                  <c:v>3.8</c:v>
                </c:pt>
                <c:pt idx="2">
                  <c:v>4.0</c:v>
                </c:pt>
                <c:pt idx="4">
                  <c:v>3.6</c:v>
                </c:pt>
                <c:pt idx="5">
                  <c:v>3.7</c:v>
                </c:pt>
                <c:pt idx="6">
                  <c:v>3.5</c:v>
                </c:pt>
                <c:pt idx="7">
                  <c:v>3.6667</c:v>
                </c:pt>
                <c:pt idx="8">
                  <c:v>3.6667</c:v>
                </c:pt>
                <c:pt idx="9">
                  <c:v>3.6667</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Sheet1!$E$2:$E$15</c:f>
              <c:numCache>
                <c:formatCode>General</c:formatCode>
                <c:ptCount val="14"/>
                <c:pt idx="0">
                  <c:v>3.7692</c:v>
                </c:pt>
                <c:pt idx="1">
                  <c:v>3.7692</c:v>
                </c:pt>
                <c:pt idx="2">
                  <c:v>3.9231</c:v>
                </c:pt>
                <c:pt idx="4">
                  <c:v>3.6154</c:v>
                </c:pt>
                <c:pt idx="5">
                  <c:v>3.8462</c:v>
                </c:pt>
                <c:pt idx="6">
                  <c:v>3.7692</c:v>
                </c:pt>
                <c:pt idx="7">
                  <c:v>3.7692</c:v>
                </c:pt>
                <c:pt idx="8">
                  <c:v>3.8333</c:v>
                </c:pt>
                <c:pt idx="9">
                  <c:v>3.8462</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Sheet1!$F$2:$F$15</c:f>
              <c:numCache>
                <c:formatCode>General</c:formatCode>
                <c:ptCount val="14"/>
                <c:pt idx="0">
                  <c:v>3.9167</c:v>
                </c:pt>
                <c:pt idx="1">
                  <c:v>3.9167</c:v>
                </c:pt>
                <c:pt idx="2">
                  <c:v>3.9167</c:v>
                </c:pt>
                <c:pt idx="4">
                  <c:v>3.75</c:v>
                </c:pt>
                <c:pt idx="5">
                  <c:v>3.9167</c:v>
                </c:pt>
                <c:pt idx="6">
                  <c:v>3.9167</c:v>
                </c:pt>
                <c:pt idx="7">
                  <c:v>3.75</c:v>
                </c:pt>
                <c:pt idx="8">
                  <c:v>3.6667</c:v>
                </c:pt>
                <c:pt idx="9">
                  <c:v>3.75</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strCache>
            </c:strRef>
          </c:cat>
          <c:val>
            <c:numRef>
              <c:f>Sheet1!$G$2:$G$15</c:f>
              <c:numCache>
                <c:formatCode>General</c:formatCode>
                <c:ptCount val="14"/>
                <c:pt idx="0">
                  <c:v>3.7778</c:v>
                </c:pt>
                <c:pt idx="1">
                  <c:v>3.8889</c:v>
                </c:pt>
                <c:pt idx="2">
                  <c:v>3.8889</c:v>
                </c:pt>
                <c:pt idx="4">
                  <c:v>3.7778</c:v>
                </c:pt>
                <c:pt idx="5">
                  <c:v>3.8889</c:v>
                </c:pt>
                <c:pt idx="6">
                  <c:v>3.7222</c:v>
                </c:pt>
                <c:pt idx="7">
                  <c:v>3.7778</c:v>
                </c:pt>
                <c:pt idx="8">
                  <c:v>3.6667</c:v>
                </c:pt>
                <c:pt idx="9">
                  <c:v>3.7222</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elever på förskolan</c:v>
                </c:pt>
                <c:pt idx="10">
                  <c:v> </c:v>
                </c:pt>
                <c:pt idx="11">
                  <c:v> </c:v>
                </c:pt>
                <c:pt idx="12">
                  <c:v> </c:v>
                </c:pt>
                <c:pt idx="13">
                  <c:v> </c:v>
                </c:pt>
              </c:strCache>
            </c:strRef>
          </c:cat>
          <c:val>
            <c:numRef>
              <c:f>Sheet1!$B$2:$B$15</c:f>
              <c:numCache>
                <c:formatCode>General</c:formatCode>
                <c:ptCount val="14"/>
                <c:pt idx="0">
                  <c:v>3.8</c:v>
                </c:pt>
                <c:pt idx="1">
                  <c:v>3.5714</c:v>
                </c:pt>
                <c:pt idx="6">
                  <c:v>3.5625</c:v>
                </c:pt>
                <c:pt idx="7">
                  <c:v>3.2857</c:v>
                </c:pt>
                <c:pt idx="8">
                  <c:v>3.5</c:v>
                </c:pt>
                <c:pt idx="9">
                  <c:v>3.6875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elever på förskolan</c:v>
                </c:pt>
                <c:pt idx="10">
                  <c:v> </c:v>
                </c:pt>
                <c:pt idx="11">
                  <c:v> </c:v>
                </c:pt>
                <c:pt idx="12">
                  <c:v> </c:v>
                </c:pt>
                <c:pt idx="13">
                  <c:v> </c:v>
                </c:pt>
              </c:strCache>
            </c:strRef>
          </c:cat>
          <c:val>
            <c:numRef>
              <c:f>Sheet1!$C$2:$C$15</c:f>
              <c:numCache>
                <c:formatCode>General</c:formatCode>
                <c:ptCount val="14"/>
                <c:pt idx="0">
                  <c:v>3.8667</c:v>
                </c:pt>
                <c:pt idx="1">
                  <c:v>3.8571</c:v>
                </c:pt>
                <c:pt idx="6">
                  <c:v>3.8</c:v>
                </c:pt>
                <c:pt idx="7">
                  <c:v>3.8667</c:v>
                </c:pt>
                <c:pt idx="8">
                  <c:v>3.7333</c:v>
                </c:pt>
                <c:pt idx="9">
                  <c:v>3.8667</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elever på förskolan</c:v>
                </c:pt>
                <c:pt idx="10">
                  <c:v> </c:v>
                </c:pt>
                <c:pt idx="11">
                  <c:v> </c:v>
                </c:pt>
                <c:pt idx="12">
                  <c:v> </c:v>
                </c:pt>
                <c:pt idx="13">
                  <c:v> </c:v>
                </c:pt>
              </c:strCache>
            </c:strRef>
          </c:cat>
          <c:val>
            <c:numRef>
              <c:f>Sheet1!$D$2:$D$15</c:f>
              <c:numCache>
                <c:formatCode>General</c:formatCode>
                <c:ptCount val="14"/>
                <c:pt idx="0">
                  <c:v>3.75</c:v>
                </c:pt>
                <c:pt idx="1">
                  <c:v>3.8571</c:v>
                </c:pt>
                <c:pt idx="6">
                  <c:v>3.7778</c:v>
                </c:pt>
                <c:pt idx="7">
                  <c:v>4.0</c:v>
                </c:pt>
                <c:pt idx="8">
                  <c:v>3.7</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elever på förskolan</c:v>
                </c:pt>
                <c:pt idx="10">
                  <c:v> </c:v>
                </c:pt>
                <c:pt idx="11">
                  <c:v> </c:v>
                </c:pt>
                <c:pt idx="12">
                  <c:v> </c:v>
                </c:pt>
                <c:pt idx="13">
                  <c:v> </c:v>
                </c:pt>
              </c:strCache>
            </c:strRef>
          </c:cat>
          <c:val>
            <c:numRef>
              <c:f>Sheet1!$E$2:$E$15</c:f>
              <c:numCache>
                <c:formatCode>General</c:formatCode>
                <c:ptCount val="14"/>
                <c:pt idx="0">
                  <c:v>3.6667</c:v>
                </c:pt>
                <c:pt idx="1">
                  <c:v>3.6923</c:v>
                </c:pt>
                <c:pt idx="6">
                  <c:v>3.8462</c:v>
                </c:pt>
                <c:pt idx="7">
                  <c:v>3.9231</c:v>
                </c:pt>
                <c:pt idx="8">
                  <c:v>3.9231</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elever på förskolan</c:v>
                </c:pt>
                <c:pt idx="10">
                  <c:v> </c:v>
                </c:pt>
                <c:pt idx="11">
                  <c:v> </c:v>
                </c:pt>
                <c:pt idx="12">
                  <c:v> </c:v>
                </c:pt>
                <c:pt idx="13">
                  <c:v> </c:v>
                </c:pt>
              </c:strCache>
            </c:strRef>
          </c:cat>
          <c:val>
            <c:numRef>
              <c:f>Sheet1!$F$2:$F$15</c:f>
              <c:numCache>
                <c:formatCode>General</c:formatCode>
                <c:ptCount val="14"/>
                <c:pt idx="0">
                  <c:v>3.9167</c:v>
                </c:pt>
                <c:pt idx="1">
                  <c:v>3.75</c:v>
                </c:pt>
                <c:pt idx="6">
                  <c:v>3.75</c:v>
                </c:pt>
                <c:pt idx="7">
                  <c:v>3.9091</c:v>
                </c:pt>
                <c:pt idx="8">
                  <c:v>3.75</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 förskolan tränas mitt barn att ta ansvar</c:v>
                </c:pt>
                <c:pt idx="1">
                  <c:v>Mitt barns tankar och intressen tas till vara</c:v>
                </c:pt>
                <c:pt idx="2">
                  <c:v> </c:v>
                </c:pt>
                <c:pt idx="3">
                  <c:v> </c:v>
                </c:pt>
                <c:pt idx="4">
                  <c:v> </c:v>
                </c:pt>
                <c:pt idx="5">
                  <c:v> </c:v>
                </c:pt>
                <c:pt idx="6">
                  <c:v>Mitt barn är tryggt i förskolan</c:v>
                </c:pt>
                <c:pt idx="7">
                  <c:v>Förskolan arbetar med att förebygga och motverka diskriminering och kränkande handlingar</c:v>
                </c:pt>
                <c:pt idx="8">
                  <c:v>Mitt barn trivs i förskolan</c:v>
                </c:pt>
                <c:pt idx="9">
                  <c:v>Det finns ett respektfullt förhållningssätt mellan personal och elever på förskolan</c:v>
                </c:pt>
                <c:pt idx="10">
                  <c:v> </c:v>
                </c:pt>
                <c:pt idx="11">
                  <c:v> </c:v>
                </c:pt>
                <c:pt idx="12">
                  <c:v> </c:v>
                </c:pt>
                <c:pt idx="13">
                  <c:v> </c:v>
                </c:pt>
              </c:strCache>
            </c:strRef>
          </c:cat>
          <c:val>
            <c:numRef>
              <c:f>Sheet1!$G$2:$G$15</c:f>
              <c:numCache>
                <c:formatCode>General</c:formatCode>
                <c:ptCount val="14"/>
                <c:pt idx="0">
                  <c:v>3.6111</c:v>
                </c:pt>
                <c:pt idx="1">
                  <c:v>3.6667</c:v>
                </c:pt>
                <c:pt idx="6">
                  <c:v>3.8889</c:v>
                </c:pt>
                <c:pt idx="7">
                  <c:v>3.7222</c:v>
                </c:pt>
                <c:pt idx="8">
                  <c:v>3.7778</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Sheet1!$B$2:$B$15</c:f>
              <c:numCache>
                <c:formatCode>General</c:formatCode>
                <c:ptCount val="14"/>
                <c:pt idx="0">
                  <c:v>3.4</c:v>
                </c:pt>
                <c:pt idx="1">
                  <c:v>3.7143</c:v>
                </c:pt>
                <c:pt idx="3">
                  <c:v>3.6</c:v>
                </c:pt>
                <c:pt idx="4">
                  <c:v>3.4375</c:v>
                </c:pt>
                <c:pt idx="5">
                  <c:v>3.8125</c:v>
                </c:pt>
                <c:pt idx="6">
                  <c:v>3.7333</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Sheet1!$C$2:$C$15</c:f>
              <c:numCache>
                <c:formatCode>General</c:formatCode>
                <c:ptCount val="14"/>
                <c:pt idx="0">
                  <c:v>3.7333</c:v>
                </c:pt>
                <c:pt idx="1">
                  <c:v>3.8</c:v>
                </c:pt>
                <c:pt idx="3">
                  <c:v>3.8667</c:v>
                </c:pt>
                <c:pt idx="4">
                  <c:v>3.8667</c:v>
                </c:pt>
                <c:pt idx="5">
                  <c:v>3.8667</c:v>
                </c:pt>
                <c:pt idx="6">
                  <c:v>3.7333</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Sheet1!$D$2:$D$15</c:f>
              <c:numCache>
                <c:formatCode>General</c:formatCode>
                <c:ptCount val="14"/>
                <c:pt idx="0">
                  <c:v>3.6</c:v>
                </c:pt>
                <c:pt idx="1">
                  <c:v>3.7</c:v>
                </c:pt>
                <c:pt idx="3">
                  <c:v>3.8</c:v>
                </c:pt>
                <c:pt idx="4">
                  <c:v>3.7778</c:v>
                </c:pt>
                <c:pt idx="5">
                  <c:v>4.0</c:v>
                </c:pt>
                <c:pt idx="6">
                  <c:v>3.7</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Sheet1!$E$2:$E$15</c:f>
              <c:numCache>
                <c:formatCode>General</c:formatCode>
                <c:ptCount val="14"/>
                <c:pt idx="0">
                  <c:v>3.5385</c:v>
                </c:pt>
                <c:pt idx="1">
                  <c:v>3.9231</c:v>
                </c:pt>
                <c:pt idx="3">
                  <c:v>3.7692</c:v>
                </c:pt>
                <c:pt idx="4">
                  <c:v>3.8462</c:v>
                </c:pt>
                <c:pt idx="5">
                  <c:v>3.9231</c:v>
                </c:pt>
                <c:pt idx="6">
                  <c:v>3.6923</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Sheet1!$F$2:$F$15</c:f>
              <c:numCache>
                <c:formatCode>General</c:formatCode>
                <c:ptCount val="14"/>
                <c:pt idx="0">
                  <c:v>3.8333</c:v>
                </c:pt>
                <c:pt idx="1">
                  <c:v>3.8333</c:v>
                </c:pt>
                <c:pt idx="3">
                  <c:v>3.8333</c:v>
                </c:pt>
                <c:pt idx="4">
                  <c:v>4.0</c:v>
                </c:pt>
                <c:pt idx="5">
                  <c:v>4.0</c:v>
                </c:pt>
                <c:pt idx="6">
                  <c:v>3.6667</c:v>
                </c:pt>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förskolans rektor</c:v>
                </c:pt>
                <c:pt idx="1">
                  <c:v>Mitt barn har kompetent personal</c:v>
                </c:pt>
                <c:pt idx="2">
                  <c:v> </c:v>
                </c:pt>
                <c:pt idx="3">
                  <c:v>Förskolan ger mig möjlighet att vara med och diskutera hur mitt barn stöds på bästa sätt</c:v>
                </c:pt>
                <c:pt idx="4">
                  <c:v>Förskolan har informerat om hur de arbetar utifrån läroplanen</c:v>
                </c:pt>
                <c:pt idx="5">
                  <c:v>Jag vet vem på förskolan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Sheet1!$G$2:$G$15</c:f>
              <c:numCache>
                <c:formatCode>General</c:formatCode>
                <c:ptCount val="14"/>
                <c:pt idx="0">
                  <c:v>3.7778</c:v>
                </c:pt>
                <c:pt idx="1">
                  <c:v>3.8333</c:v>
                </c:pt>
                <c:pt idx="3">
                  <c:v>3.6111</c:v>
                </c:pt>
                <c:pt idx="4">
                  <c:v>3.8889</c:v>
                </c:pt>
                <c:pt idx="5">
                  <c:v>3.8889</c:v>
                </c:pt>
                <c:pt idx="6">
                  <c:v>3.6111</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Sheet1!$B$2:$B$12</c:f>
              <c:numCache>
                <c:formatCode>General</c:formatCode>
                <c:ptCount val="11"/>
                <c:pt idx="0">
                  <c:v>4.0</c:v>
                </c:pt>
                <c:pt idx="1">
                  <c:v>3.6667</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Sheet1!$C$2:$C$12</c:f>
              <c:numCache>
                <c:formatCode>General</c:formatCode>
                <c:ptCount val="11"/>
                <c:pt idx="0">
                  <c:v>4.0</c:v>
                </c:pt>
                <c:pt idx="1">
                  <c:v>3.5833</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Sheet1!$D$2:$D$12</c:f>
              <c:numCache>
                <c:formatCode>General</c:formatCode>
                <c:ptCount val="11"/>
                <c:pt idx="0">
                  <c:v>3.8571</c:v>
                </c:pt>
                <c:pt idx="1">
                  <c:v>3.6667</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Sheet1!$E$2:$E$12</c:f>
              <c:numCache>
                <c:formatCode>General</c:formatCode>
                <c:ptCount val="11"/>
                <c:pt idx="0">
                  <c:v>3.8182</c:v>
                </c:pt>
                <c:pt idx="1">
                  <c:v>3.4167</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Sheet1!$F$2:$F$12</c:f>
              <c:numCache>
                <c:formatCode>General</c:formatCode>
                <c:ptCount val="11"/>
                <c:pt idx="0">
                  <c:v>3.8333</c:v>
                </c:pt>
                <c:pt idx="1">
                  <c:v>3.0833</c:v>
                </c:pt>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strCache>
            </c:strRef>
          </c:cat>
          <c:val>
            <c:numRef>
              <c:f>Sheet1!$G$2:$G$12</c:f>
              <c:numCache>
                <c:formatCode>General</c:formatCode>
                <c:ptCount val="11"/>
                <c:pt idx="0">
                  <c:v>3.6111</c:v>
                </c:pt>
                <c:pt idx="1">
                  <c:v>3.3529</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pt idx="14">
                  <c:v>I förskolan tränas mitt barn att ta ansvar</c:v>
                </c:pt>
                <c:pt idx="15">
                  <c:v>Mitt barns tankar och intressen tas till vara</c:v>
                </c:pt>
                <c:pt idx="16">
                  <c:v> </c:v>
                </c:pt>
                <c:pt idx="17">
                  <c:v> </c:v>
                </c:pt>
                <c:pt idx="18">
                  <c:v> </c:v>
                </c:pt>
              </c:strCache>
            </c:strRef>
          </c:cat>
          <c:val>
            <c:numRef>
              <c:f>Sheet1!$B$2:$B$20</c:f>
              <c:numCache>
                <c:formatCode>General</c:formatCode>
                <c:ptCount val="19"/>
                <c:pt idx="0">
                  <c:v>0.8</c:v>
                </c:pt>
                <c:pt idx="1">
                  <c:v>0.8</c:v>
                </c:pt>
                <c:pt idx="2">
                  <c:v>0.8</c:v>
                </c:pt>
                <c:pt idx="4">
                  <c:v>0.8125</c:v>
                </c:pt>
                <c:pt idx="5">
                  <c:v>0.8125</c:v>
                </c:pt>
                <c:pt idx="6">
                  <c:v>0.9375</c:v>
                </c:pt>
                <c:pt idx="7">
                  <c:v>0.8125</c:v>
                </c:pt>
                <c:pt idx="8">
                  <c:v>0.8125</c:v>
                </c:pt>
                <c:pt idx="9">
                  <c:v>0.875</c:v>
                </c:pt>
                <c:pt idx="10">
                  <c:v>0.9375</c:v>
                </c:pt>
                <c:pt idx="14">
                  <c:v>0.9375</c:v>
                </c:pt>
                <c:pt idx="15">
                  <c:v>0.8125</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förskola</c:v>
                </c:pt>
                <c:pt idx="1">
                  <c:v>Jag kan rekommendera mitt barns förskola</c:v>
                </c:pt>
                <c:pt idx="2">
                  <c:v>Mitt barn går på den förskola som jag vill</c:v>
                </c:pt>
                <c:pt idx="3">
                  <c:v> </c:v>
                </c:pt>
                <c:pt idx="4">
                  <c:v>Verksamheten är stimulerande för mitt barn</c:v>
                </c:pt>
                <c:pt idx="5">
                  <c:v>Personalen är engagerade i mitt barns utveckling</c:v>
                </c:pt>
                <c:pt idx="6">
                  <c:v>Mitt barn får det stöd och den hjälp som behövs</c:v>
                </c:pt>
                <c:pt idx="7">
                  <c:v>Förskolan arbetar med att utveckla mitt barns språk</c:v>
                </c:pt>
                <c:pt idx="8">
                  <c:v>Förskolan arbetar med att utveckla mitt barns förståelse för naturvetenskap och teknik</c:v>
                </c:pt>
                <c:pt idx="9">
                  <c:v>Förskolan arbetar med att utveckla mitt barns förståelse för matematik</c:v>
                </c:pt>
                <c:pt idx="10">
                  <c:v>Förskolan utvecklar mitt barns tillit till sin egen förmåga</c:v>
                </c:pt>
                <c:pt idx="11">
                  <c:v> </c:v>
                </c:pt>
                <c:pt idx="12">
                  <c:v> </c:v>
                </c:pt>
                <c:pt idx="13">
                  <c:v> </c:v>
                </c:pt>
                <c:pt idx="14">
                  <c:v>I förskolan tränas mitt barn att ta ansvar</c:v>
                </c:pt>
                <c:pt idx="15">
                  <c:v>Mitt barns tankar och intressen tas till vara</c:v>
                </c:pt>
                <c:pt idx="16">
                  <c:v> </c:v>
                </c:pt>
                <c:pt idx="17">
                  <c:v> </c:v>
                </c:pt>
                <c:pt idx="18">
                  <c:v> </c:v>
                </c:pt>
              </c:strCache>
            </c:strRef>
          </c:cat>
          <c:val>
            <c:numRef>
              <c:f>Sheet1!$C$2:$C$20</c:f>
              <c:numCache>
                <c:formatCode>General</c:formatCode>
                <c:ptCount val="19"/>
                <c:pt idx="0">
                  <c:v>0.961</c:v>
                </c:pt>
                <c:pt idx="1">
                  <c:v>0.953</c:v>
                </c:pt>
                <c:pt idx="2">
                  <c:v>0.969</c:v>
                </c:pt>
                <c:pt idx="4">
                  <c:v>0.9701</c:v>
                </c:pt>
                <c:pt idx="5">
                  <c:v>0.9511</c:v>
                </c:pt>
                <c:pt idx="6">
                  <c:v>0.9471</c:v>
                </c:pt>
                <c:pt idx="7">
                  <c:v>0.9251</c:v>
                </c:pt>
                <c:pt idx="8">
                  <c:v>0.8952</c:v>
                </c:pt>
                <c:pt idx="9">
                  <c:v>0.8443</c:v>
                </c:pt>
                <c:pt idx="10">
                  <c:v>0.9281</c:v>
                </c:pt>
                <c:pt idx="14">
                  <c:v>0.9212</c:v>
                </c:pt>
                <c:pt idx="15">
                  <c:v>0.8743</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Sheet1!$B$2:$B$8</c:f>
              <c:numCache>
                <c:formatCode>General</c:formatCode>
                <c:ptCount val="7"/>
                <c:pt idx="0">
                  <c:v>3.8519</c:v>
                </c:pt>
                <c:pt idx="1">
                  <c:v>3.7593</c:v>
                </c:pt>
                <c:pt idx="2">
                  <c:v>3.6389</c:v>
                </c:pt>
                <c:pt idx="3">
                  <c:v>3.7963</c:v>
                </c:pt>
                <c:pt idx="4">
                  <c:v>3.8056</c:v>
                </c:pt>
                <c:pt idx="5">
                  <c:v>3.75</c:v>
                </c:pt>
                <c:pt idx="6">
                  <c:v>3.4857</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Sheet1!$C$2:$C$8</c:f>
              <c:numCache>
                <c:formatCode>General</c:formatCode>
                <c:ptCount val="7"/>
                <c:pt idx="0">
                  <c:v>3.9167</c:v>
                </c:pt>
                <c:pt idx="1">
                  <c:v>3.7917</c:v>
                </c:pt>
                <c:pt idx="2">
                  <c:v>3.8333</c:v>
                </c:pt>
                <c:pt idx="3">
                  <c:v>3.8</c:v>
                </c:pt>
                <c:pt idx="4">
                  <c:v>3.8333</c:v>
                </c:pt>
                <c:pt idx="5">
                  <c:v>3.875</c:v>
                </c:pt>
                <c:pt idx="6">
                  <c:v>3.4583</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Sheet1!$D$2:$D$8</c:f>
              <c:numCache>
                <c:formatCode>General</c:formatCode>
                <c:ptCount val="7"/>
                <c:pt idx="0">
                  <c:v>3.8205</c:v>
                </c:pt>
                <c:pt idx="1">
                  <c:v>3.7792</c:v>
                </c:pt>
                <c:pt idx="2">
                  <c:v>3.68</c:v>
                </c:pt>
                <c:pt idx="3">
                  <c:v>3.8974</c:v>
                </c:pt>
                <c:pt idx="4">
                  <c:v>3.7308</c:v>
                </c:pt>
                <c:pt idx="5">
                  <c:v>3.8077</c:v>
                </c:pt>
                <c:pt idx="6">
                  <c:v>3.6087</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Sheet1!$E$2:$E$8</c:f>
              <c:numCache>
                <c:formatCode>General</c:formatCode>
                <c:ptCount val="7"/>
                <c:pt idx="0">
                  <c:v>3.8333</c:v>
                </c:pt>
                <c:pt idx="1">
                  <c:v>3.6316</c:v>
                </c:pt>
                <c:pt idx="2">
                  <c:v>3.8</c:v>
                </c:pt>
                <c:pt idx="3">
                  <c:v>3.8276</c:v>
                </c:pt>
                <c:pt idx="4">
                  <c:v>3.65</c:v>
                </c:pt>
                <c:pt idx="5">
                  <c:v>3.8205</c:v>
                </c:pt>
                <c:pt idx="6">
                  <c:v>3.75</c:v>
                </c:pt>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Sheet1!$F$2:$F$8</c:f>
              <c:numCache>
                <c:formatCode>General</c:formatCode>
                <c:ptCount val="7"/>
                <c:pt idx="0">
                  <c:v>3.8444</c:v>
                </c:pt>
                <c:pt idx="1">
                  <c:v>3.88</c:v>
                </c:pt>
                <c:pt idx="2">
                  <c:v>3.8621</c:v>
                </c:pt>
                <c:pt idx="3">
                  <c:v>3.8167</c:v>
                </c:pt>
                <c:pt idx="4">
                  <c:v>3.7667</c:v>
                </c:pt>
                <c:pt idx="5">
                  <c:v>3.8333</c:v>
                </c:pt>
                <c:pt idx="6">
                  <c:v>3.8</c:v>
                </c:pt>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Sheet1!$G$2:$G$8</c:f>
              <c:numCache>
                <c:formatCode>General</c:formatCode>
                <c:ptCount val="7"/>
                <c:pt idx="0">
                  <c:v>3.4889</c:v>
                </c:pt>
                <c:pt idx="1">
                  <c:v>3.5</c:v>
                </c:pt>
                <c:pt idx="2">
                  <c:v>3.6897</c:v>
                </c:pt>
                <c:pt idx="3">
                  <c:v>3.5161</c:v>
                </c:pt>
                <c:pt idx="4">
                  <c:v>3.5517</c:v>
                </c:pt>
                <c:pt idx="5">
                  <c:v>3.6452</c:v>
                </c:pt>
                <c:pt idx="6">
                  <c:v>3.8261</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förskolan</c:v>
                </c:pt>
                <c:pt idx="1">
                  <c:v>Förskolan arbetar med att förebygga och motverka diskriminering och kränkande handlingar</c:v>
                </c:pt>
                <c:pt idx="2">
                  <c:v>Mitt barn trivs i förskolan</c:v>
                </c:pt>
                <c:pt idx="3">
                  <c:v>Det finns ett respektfullt förhållningssätt mellan personal och elever på förskolan</c:v>
                </c:pt>
                <c:pt idx="4">
                  <c:v> </c:v>
                </c:pt>
                <c:pt idx="5">
                  <c:v> </c:v>
                </c:pt>
                <c:pt idx="6">
                  <c:v> </c:v>
                </c:pt>
                <c:pt idx="7">
                  <c:v> </c:v>
                </c:pt>
                <c:pt idx="8">
                  <c:v>Jag har förtroende för förskolans rektor</c:v>
                </c:pt>
                <c:pt idx="9">
                  <c:v>Mitt barn har kompetent personal</c:v>
                </c:pt>
                <c:pt idx="10">
                  <c:v> </c:v>
                </c:pt>
                <c:pt idx="11">
                  <c:v>Förskolan ger mig möjlighet att vara med och diskutera hur mitt barn stöds på bästa sätt</c:v>
                </c:pt>
                <c:pt idx="12">
                  <c:v>Förskolan har informerat om hur de arbetar utifrån läroplanen</c:v>
                </c:pt>
                <c:pt idx="13">
                  <c:v>Jag vet vem på förskolan jag ska vända mig till med olika frågor eller problem</c:v>
                </c:pt>
                <c:pt idx="14">
                  <c:v>Jag får tydlig information om hur mitt barn utvecklas</c:v>
                </c:pt>
                <c:pt idx="15">
                  <c:v> </c:v>
                </c:pt>
                <c:pt idx="16">
                  <c:v> </c:v>
                </c:pt>
                <c:pt idx="17">
                  <c:v> </c:v>
                </c:pt>
                <c:pt idx="18">
                  <c:v> </c:v>
                </c:pt>
              </c:strCache>
            </c:strRef>
          </c:cat>
          <c:val>
            <c:numRef>
              <c:f>Sheet1!$B$2:$B$20</c:f>
              <c:numCache>
                <c:formatCode>General</c:formatCode>
                <c:ptCount val="19"/>
                <c:pt idx="0">
                  <c:v>0.9375</c:v>
                </c:pt>
                <c:pt idx="1">
                  <c:v>0.8125</c:v>
                </c:pt>
                <c:pt idx="2">
                  <c:v>0.875</c:v>
                </c:pt>
                <c:pt idx="3">
                  <c:v>0.9375</c:v>
                </c:pt>
                <c:pt idx="8">
                  <c:v>0.8667</c:v>
                </c:pt>
                <c:pt idx="9">
                  <c:v>0.9333</c:v>
                </c:pt>
                <c:pt idx="11">
                  <c:v>0.875</c:v>
                </c:pt>
                <c:pt idx="12">
                  <c:v>0.9375</c:v>
                </c:pt>
                <c:pt idx="13">
                  <c:v>0.9375</c:v>
                </c:pt>
                <c:pt idx="14">
                  <c:v>0.875</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förskolan</c:v>
                </c:pt>
                <c:pt idx="1">
                  <c:v>Förskolan arbetar med att förebygga och motverka diskriminering och kränkande handlingar</c:v>
                </c:pt>
                <c:pt idx="2">
                  <c:v>Mitt barn trivs i förskolan</c:v>
                </c:pt>
                <c:pt idx="3">
                  <c:v>Det finns ett respektfullt förhållningssätt mellan personal och elever på förskolan</c:v>
                </c:pt>
                <c:pt idx="4">
                  <c:v> </c:v>
                </c:pt>
                <c:pt idx="5">
                  <c:v> </c:v>
                </c:pt>
                <c:pt idx="6">
                  <c:v> </c:v>
                </c:pt>
                <c:pt idx="7">
                  <c:v> </c:v>
                </c:pt>
                <c:pt idx="8">
                  <c:v>Jag har förtroende för förskolans rektor</c:v>
                </c:pt>
                <c:pt idx="9">
                  <c:v>Mitt barn har kompetent personal</c:v>
                </c:pt>
                <c:pt idx="10">
                  <c:v> </c:v>
                </c:pt>
                <c:pt idx="11">
                  <c:v>Förskolan ger mig möjlighet att vara med och diskutera hur mitt barn stöds på bästa sätt</c:v>
                </c:pt>
                <c:pt idx="12">
                  <c:v>Förskolan har informerat om hur de arbetar utifrån läroplanen</c:v>
                </c:pt>
                <c:pt idx="13">
                  <c:v>Jag vet vem på förskolan jag ska vända mig till med olika frågor eller problem</c:v>
                </c:pt>
                <c:pt idx="14">
                  <c:v>Jag får tydlig information om hur mitt barn utvecklas</c:v>
                </c:pt>
                <c:pt idx="15">
                  <c:v> </c:v>
                </c:pt>
                <c:pt idx="16">
                  <c:v> </c:v>
                </c:pt>
                <c:pt idx="17">
                  <c:v> </c:v>
                </c:pt>
                <c:pt idx="18">
                  <c:v> </c:v>
                </c:pt>
              </c:strCache>
            </c:strRef>
          </c:cat>
          <c:val>
            <c:numRef>
              <c:f>Sheet1!$C$2:$C$20</c:f>
              <c:numCache>
                <c:formatCode>General</c:formatCode>
                <c:ptCount val="19"/>
                <c:pt idx="0">
                  <c:v>0.9741</c:v>
                </c:pt>
                <c:pt idx="1">
                  <c:v>0.8463</c:v>
                </c:pt>
                <c:pt idx="2">
                  <c:v>0.976</c:v>
                </c:pt>
                <c:pt idx="3">
                  <c:v>0.9721</c:v>
                </c:pt>
                <c:pt idx="8">
                  <c:v>0.793</c:v>
                </c:pt>
                <c:pt idx="9">
                  <c:v>0.955</c:v>
                </c:pt>
                <c:pt idx="11">
                  <c:v>0.8802</c:v>
                </c:pt>
                <c:pt idx="12">
                  <c:v>0.9461</c:v>
                </c:pt>
                <c:pt idx="13">
                  <c:v>0.9681</c:v>
                </c:pt>
                <c:pt idx="14">
                  <c:v>0.8663</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0.7333</c:v>
                </c:pt>
                <c:pt idx="1">
                  <c:v>0.7333</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Jag är nöjd med den mat som serveras i verksamheten</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0.766</c:v>
                </c:pt>
                <c:pt idx="1">
                  <c:v>0.912</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0.0667</c:v>
                </c:pt>
                <c:pt idx="1">
                  <c:v>0.005</c:v>
                </c:pt>
                <c:pt idx="2">
                  <c:v>0.0129</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0.1333</c:v>
                </c:pt>
                <c:pt idx="1">
                  <c:v>0.031</c:v>
                </c:pt>
                <c:pt idx="2">
                  <c:v>0.043</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0.199</c:v>
                </c:pt>
                <c:pt idx="2">
                  <c:v>0.2486</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c:v>
                </c:pt>
                <c:pt idx="1">
                  <c:v>0.762</c:v>
                </c:pt>
                <c:pt idx="2">
                  <c:v>0.6873</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0.003</c:v>
                </c:pt>
                <c:pt idx="2">
                  <c:v>0.0082</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0.0667</c:v>
                </c:pt>
                <c:pt idx="1">
                  <c:v>0.006</c:v>
                </c:pt>
                <c:pt idx="2">
                  <c:v>0.013</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0.1333</c:v>
                </c:pt>
                <c:pt idx="1">
                  <c:v>0.018</c:v>
                </c:pt>
                <c:pt idx="2">
                  <c:v>0.0267</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0.0667</c:v>
                </c:pt>
                <c:pt idx="1">
                  <c:v>0.087</c:v>
                </c:pt>
                <c:pt idx="2">
                  <c:v>0.1377</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0.7333</c:v>
                </c:pt>
                <c:pt idx="1">
                  <c:v>0.882</c:v>
                </c:pt>
                <c:pt idx="2">
                  <c:v>0.8098</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0.007</c:v>
                </c:pt>
                <c:pt idx="2">
                  <c:v>0.0127</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0.0667</c:v>
                </c:pt>
                <c:pt idx="1">
                  <c:v>0.007</c:v>
                </c:pt>
                <c:pt idx="2">
                  <c:v>0.0205</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0.1333</c:v>
                </c:pt>
                <c:pt idx="1">
                  <c:v>0.028</c:v>
                </c:pt>
                <c:pt idx="2">
                  <c:v>0.0378</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0.0667</c:v>
                </c:pt>
                <c:pt idx="1">
                  <c:v>0.159</c:v>
                </c:pt>
                <c:pt idx="2">
                  <c:v>0.1983</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0.7333</c:v>
                </c:pt>
                <c:pt idx="1">
                  <c:v>0.794</c:v>
                </c:pt>
                <c:pt idx="2">
                  <c:v>0.7253</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0.012</c:v>
                </c:pt>
                <c:pt idx="2">
                  <c:v>0.0181</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0.005</c:v>
                </c:pt>
                <c:pt idx="2">
                  <c:v>0.0111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0.125</c:v>
                </c:pt>
                <c:pt idx="1">
                  <c:v>0.0279</c:v>
                </c:pt>
                <c:pt idx="2">
                  <c:v>0.0364</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0.25</c:v>
                </c:pt>
                <c:pt idx="1">
                  <c:v>0.2186</c:v>
                </c:pt>
                <c:pt idx="2">
                  <c:v>0.2581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0.5625</c:v>
                </c:pt>
                <c:pt idx="1">
                  <c:v>0.7066</c:v>
                </c:pt>
                <c:pt idx="2">
                  <c:v>0.6489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0.0625</c:v>
                </c:pt>
                <c:pt idx="1">
                  <c:v>0.0419</c:v>
                </c:pt>
                <c:pt idx="2">
                  <c:v>0.0455</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0.006</c:v>
                </c:pt>
                <c:pt idx="2">
                  <c:v>0.0068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0.1875</c:v>
                </c:pt>
                <c:pt idx="1">
                  <c:v>0.0329</c:v>
                </c:pt>
                <c:pt idx="2">
                  <c:v>0.0312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0.125</c:v>
                </c:pt>
                <c:pt idx="1">
                  <c:v>0.2096</c:v>
                </c:pt>
                <c:pt idx="2">
                  <c:v>0.2579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0.6875</c:v>
                </c:pt>
                <c:pt idx="1">
                  <c:v>0.7415</c:v>
                </c:pt>
                <c:pt idx="2">
                  <c:v>0.6891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c:v>
                </c:pt>
                <c:pt idx="2">
                  <c:v>0.015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0.004</c:v>
                </c:pt>
                <c:pt idx="2">
                  <c:v>0.0082</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0.024</c:v>
                </c:pt>
                <c:pt idx="2">
                  <c:v>0.0323</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0.3125</c:v>
                </c:pt>
                <c:pt idx="1">
                  <c:v>0.2505</c:v>
                </c:pt>
                <c:pt idx="2">
                  <c:v>0.2831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0.625</c:v>
                </c:pt>
                <c:pt idx="1">
                  <c:v>0.6966</c:v>
                </c:pt>
                <c:pt idx="2">
                  <c:v>0.6455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0.025</c:v>
                </c:pt>
                <c:pt idx="2">
                  <c:v>0.0309</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0.0625</c:v>
                </c:pt>
                <c:pt idx="1">
                  <c:v>0.005</c:v>
                </c:pt>
                <c:pt idx="2">
                  <c:v>0.0059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0.125</c:v>
                </c:pt>
                <c:pt idx="1">
                  <c:v>0.014</c:v>
                </c:pt>
                <c:pt idx="2">
                  <c:v>0.0229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0.125</c:v>
                </c:pt>
                <c:pt idx="1">
                  <c:v>0.2106</c:v>
                </c:pt>
                <c:pt idx="2">
                  <c:v>0.2669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0.6875</c:v>
                </c:pt>
                <c:pt idx="1">
                  <c:v>0.7595</c:v>
                </c:pt>
                <c:pt idx="2">
                  <c:v>0.6957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0.011</c:v>
                </c:pt>
                <c:pt idx="2">
                  <c:v>0.0086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Sheet1!$B$2:$B$8</c:f>
              <c:numCache>
                <c:formatCode>General</c:formatCode>
                <c:ptCount val="7"/>
                <c:pt idx="0">
                  <c:v>3.4889</c:v>
                </c:pt>
                <c:pt idx="1">
                  <c:v>3.5</c:v>
                </c:pt>
                <c:pt idx="2">
                  <c:v>3.6897</c:v>
                </c:pt>
                <c:pt idx="3">
                  <c:v>3.5161</c:v>
                </c:pt>
                <c:pt idx="4">
                  <c:v>3.5517</c:v>
                </c:pt>
                <c:pt idx="5">
                  <c:v>3.6452</c:v>
                </c:pt>
                <c:pt idx="6">
                  <c:v>3.8261</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Sheet1!$A$2:$A$8</c:f>
              <c:strCache>
                <c:ptCount val="7"/>
                <c:pt idx="0">
                  <c:v>Övergripande frågor</c:v>
                </c:pt>
                <c:pt idx="1">
                  <c:v>Omsorg, utveckling och lärande</c:v>
                </c:pt>
                <c:pt idx="2">
                  <c:v>Barns delaktighet och inflytande</c:v>
                </c:pt>
                <c:pt idx="3">
                  <c:v>Normer och värden</c:v>
                </c:pt>
                <c:pt idx="4">
                  <c:v>Styrning och ledning</c:v>
                </c:pt>
                <c:pt idx="5">
                  <c:v>Förskola och hem</c:v>
                </c:pt>
                <c:pt idx="6">
                  <c:v>Kommunspecifika frågor</c:v>
                </c:pt>
              </c:strCache>
            </c:strRef>
          </c:cat>
          <c:val>
            <c:numRef>
              <c:f>Sheet1!$C$2:$C$8</c:f>
              <c:numCache>
                <c:formatCode>General</c:formatCode>
                <c:ptCount val="7"/>
                <c:pt idx="0">
                  <c:v>3.7807</c:v>
                </c:pt>
                <c:pt idx="1">
                  <c:v>3.7041</c:v>
                </c:pt>
                <c:pt idx="2">
                  <c:v>3.7162</c:v>
                </c:pt>
                <c:pt idx="3">
                  <c:v>3.7987</c:v>
                </c:pt>
                <c:pt idx="4">
                  <c:v>3.6239</c:v>
                </c:pt>
                <c:pt idx="5">
                  <c:v>3.6012</c:v>
                </c:pt>
                <c:pt idx="6">
                  <c:v>3.7516</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0.0625</c:v>
                </c:pt>
                <c:pt idx="1">
                  <c:v>0.011</c:v>
                </c:pt>
                <c:pt idx="2">
                  <c:v>0.0113</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0.021</c:v>
                </c:pt>
                <c:pt idx="2">
                  <c:v>0.035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0.3125</c:v>
                </c:pt>
                <c:pt idx="1">
                  <c:v>0.2106</c:v>
                </c:pt>
                <c:pt idx="2">
                  <c:v>0.2641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0.5625</c:v>
                </c:pt>
                <c:pt idx="1">
                  <c:v>0.6337</c:v>
                </c:pt>
                <c:pt idx="2">
                  <c:v>0.56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0.0625</c:v>
                </c:pt>
                <c:pt idx="1">
                  <c:v>0.1238</c:v>
                </c:pt>
                <c:pt idx="2">
                  <c:v>0.1297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0.004</c:v>
                </c:pt>
                <c:pt idx="2">
                  <c:v>0.0057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0.015</c:v>
                </c:pt>
                <c:pt idx="2">
                  <c:v>0.025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0.2295</c:v>
                </c:pt>
                <c:pt idx="2">
                  <c:v>0.2561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0.4375</c:v>
                </c:pt>
                <c:pt idx="1">
                  <c:v>0.6986</c:v>
                </c:pt>
                <c:pt idx="2">
                  <c:v>0.6585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0.0625</c:v>
                </c:pt>
                <c:pt idx="1">
                  <c:v>0.0529</c:v>
                </c:pt>
                <c:pt idx="2">
                  <c:v>0.0548</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0.0625</c:v>
                </c:pt>
                <c:pt idx="1">
                  <c:v>0.008</c:v>
                </c:pt>
                <c:pt idx="2">
                  <c:v>0.0069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0.016</c:v>
                </c:pt>
                <c:pt idx="2">
                  <c:v>0.0246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0.0625</c:v>
                </c:pt>
                <c:pt idx="1">
                  <c:v>0.2096</c:v>
                </c:pt>
                <c:pt idx="2">
                  <c:v>0.2529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0.75</c:v>
                </c:pt>
                <c:pt idx="1">
                  <c:v>0.6856</c:v>
                </c:pt>
                <c:pt idx="2">
                  <c:v>0.6301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0.0625</c:v>
                </c:pt>
                <c:pt idx="1">
                  <c:v>0.0808</c:v>
                </c:pt>
                <c:pt idx="2">
                  <c:v>0.0854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0.009</c:v>
                </c:pt>
                <c:pt idx="2">
                  <c:v>0.008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0.023</c:v>
                </c:pt>
                <c:pt idx="2">
                  <c:v>0.0254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0.25</c:v>
                </c:pt>
                <c:pt idx="1">
                  <c:v>0.2146</c:v>
                </c:pt>
                <c:pt idx="2">
                  <c:v>0.2655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0.5625</c:v>
                </c:pt>
                <c:pt idx="1">
                  <c:v>0.6597</c:v>
                </c:pt>
                <c:pt idx="2">
                  <c:v>0.6015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0.125</c:v>
                </c:pt>
                <c:pt idx="1">
                  <c:v>0.0938</c:v>
                </c:pt>
                <c:pt idx="2">
                  <c:v>0.0996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0.005</c:v>
                </c:pt>
                <c:pt idx="2">
                  <c:v>0.0046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0.014</c:v>
                </c:pt>
                <c:pt idx="2">
                  <c:v>0.0155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0.1875</c:v>
                </c:pt>
                <c:pt idx="1">
                  <c:v>0.1936</c:v>
                </c:pt>
                <c:pt idx="2">
                  <c:v>0.2567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0.75</c:v>
                </c:pt>
                <c:pt idx="1">
                  <c:v>0.7275</c:v>
                </c:pt>
                <c:pt idx="2">
                  <c:v>0.6507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0.0625</c:v>
                </c:pt>
                <c:pt idx="1">
                  <c:v>0.0599</c:v>
                </c:pt>
                <c:pt idx="2">
                  <c:v>0.0725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0.0625</c:v>
                </c:pt>
                <c:pt idx="1">
                  <c:v>0.009</c:v>
                </c:pt>
                <c:pt idx="2">
                  <c:v>0.0069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0.015</c:v>
                </c:pt>
                <c:pt idx="2">
                  <c:v>0.0201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0.4375</c:v>
                </c:pt>
                <c:pt idx="1">
                  <c:v>0.1447</c:v>
                </c:pt>
                <c:pt idx="2">
                  <c:v>0.21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0.375</c:v>
                </c:pt>
                <c:pt idx="1">
                  <c:v>0.7016</c:v>
                </c:pt>
                <c:pt idx="2">
                  <c:v>0.6268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0.125</c:v>
                </c:pt>
                <c:pt idx="1">
                  <c:v>0.1297</c:v>
                </c:pt>
                <c:pt idx="2">
                  <c:v>0.1362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0.0625</c:v>
                </c:pt>
                <c:pt idx="1">
                  <c:v>0.003</c:v>
                </c:pt>
                <c:pt idx="2">
                  <c:v>0.0046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0.019</c:v>
                </c:pt>
                <c:pt idx="2">
                  <c:v>0.0203</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0.1875</c:v>
                </c:pt>
                <c:pt idx="1">
                  <c:v>0.1647</c:v>
                </c:pt>
                <c:pt idx="2">
                  <c:v>0.2163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0.6875</c:v>
                </c:pt>
                <c:pt idx="1">
                  <c:v>0.8114</c:v>
                </c:pt>
                <c:pt idx="2">
                  <c:v>0.7554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0.002</c:v>
                </c:pt>
                <c:pt idx="2">
                  <c:v>0.0034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0.006</c:v>
                </c:pt>
                <c:pt idx="2">
                  <c:v>0.0042</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0.012</c:v>
                </c:pt>
                <c:pt idx="2">
                  <c:v>0.0143</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0.1875</c:v>
                </c:pt>
                <c:pt idx="1">
                  <c:v>0.1307</c:v>
                </c:pt>
                <c:pt idx="2">
                  <c:v>0.1945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0.75</c:v>
                </c:pt>
                <c:pt idx="1">
                  <c:v>0.8413</c:v>
                </c:pt>
                <c:pt idx="2">
                  <c:v>0.7679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c:v>
                </c:pt>
                <c:pt idx="2">
                  <c:v>0.0191</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0.0625</c:v>
                </c:pt>
                <c:pt idx="1">
                  <c:v>0.006</c:v>
                </c:pt>
                <c:pt idx="2">
                  <c:v>0.0078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0.018</c:v>
                </c:pt>
                <c:pt idx="2">
                  <c:v>0.0238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0.25</c:v>
                </c:pt>
                <c:pt idx="1">
                  <c:v>0.1367</c:v>
                </c:pt>
                <c:pt idx="2">
                  <c:v>0.2105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0.6875</c:v>
                </c:pt>
                <c:pt idx="1">
                  <c:v>0.8373</c:v>
                </c:pt>
                <c:pt idx="2">
                  <c:v>0.7512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0.002</c:v>
                </c:pt>
                <c:pt idx="2">
                  <c:v>0.0066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0.005</c:v>
                </c:pt>
                <c:pt idx="2">
                  <c:v>0.0084</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0.033</c:v>
                </c:pt>
                <c:pt idx="2">
                  <c:v>0.0339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0.2667</c:v>
                </c:pt>
                <c:pt idx="1">
                  <c:v>0.181</c:v>
                </c:pt>
                <c:pt idx="2">
                  <c:v>0.226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0.6667</c:v>
                </c:pt>
                <c:pt idx="1">
                  <c:v>0.774</c:v>
                </c:pt>
                <c:pt idx="2">
                  <c:v>0.7183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0.0667</c:v>
                </c:pt>
                <c:pt idx="1">
                  <c:v>0.007</c:v>
                </c:pt>
                <c:pt idx="2">
                  <c:v>0.0134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0.0667</c:v>
                </c:pt>
                <c:pt idx="1">
                  <c:v>0.022</c:v>
                </c:pt>
                <c:pt idx="2">
                  <c:v>0.0421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0.0667</c:v>
                </c:pt>
                <c:pt idx="1">
                  <c:v>0.053</c:v>
                </c:pt>
                <c:pt idx="2">
                  <c:v>0.0685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0.2667</c:v>
                </c:pt>
                <c:pt idx="1">
                  <c:v>0.266</c:v>
                </c:pt>
                <c:pt idx="2">
                  <c:v>0.2732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c:v>
                </c:pt>
                <c:pt idx="1">
                  <c:v>0.527</c:v>
                </c:pt>
                <c:pt idx="2">
                  <c:v>0.4825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0.132</c:v>
                </c:pt>
                <c:pt idx="2">
                  <c:v>0.1336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c:v>
                </c:pt>
                <c:pt idx="2">
                  <c:v>0.0154</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0.0259</c:v>
                </c:pt>
                <c:pt idx="2">
                  <c:v>0.0446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0.4375</c:v>
                </c:pt>
                <c:pt idx="1">
                  <c:v>0.1986</c:v>
                </c:pt>
                <c:pt idx="2">
                  <c:v>0.2358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0.7475</c:v>
                </c:pt>
                <c:pt idx="2">
                  <c:v>0.6838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0.018</c:v>
                </c:pt>
                <c:pt idx="2">
                  <c:v>0.0204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0.006</c:v>
                </c:pt>
                <c:pt idx="2">
                  <c:v>0.0118</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0.022</c:v>
                </c:pt>
                <c:pt idx="2">
                  <c:v>0.0343</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0.0625</c:v>
                </c:pt>
                <c:pt idx="1">
                  <c:v>0.1387</c:v>
                </c:pt>
                <c:pt idx="2">
                  <c:v>0.1854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0.875</c:v>
                </c:pt>
                <c:pt idx="1">
                  <c:v>0.8293</c:v>
                </c:pt>
                <c:pt idx="2">
                  <c:v>0.7603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0.004</c:v>
                </c:pt>
                <c:pt idx="2">
                  <c:v>0.0082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0.0259</c:v>
                </c:pt>
                <c:pt idx="2">
                  <c:v>0.0341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0.1008</c:v>
                </c:pt>
                <c:pt idx="2">
                  <c:v>0.1106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0.125</c:v>
                </c:pt>
                <c:pt idx="1">
                  <c:v>0.3273</c:v>
                </c:pt>
                <c:pt idx="2">
                  <c:v>0.3361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0.75</c:v>
                </c:pt>
                <c:pt idx="1">
                  <c:v>0.5389</c:v>
                </c:pt>
                <c:pt idx="2">
                  <c:v>0.5117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0.0625</c:v>
                </c:pt>
                <c:pt idx="1">
                  <c:v>0.007</c:v>
                </c:pt>
                <c:pt idx="2">
                  <c:v>0.0075</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0.023</c:v>
                </c:pt>
                <c:pt idx="2">
                  <c:v>0.0259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0.0625</c:v>
                </c:pt>
                <c:pt idx="1">
                  <c:v>0.0669</c:v>
                </c:pt>
                <c:pt idx="2">
                  <c:v>0.0815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0.25</c:v>
                </c:pt>
                <c:pt idx="1">
                  <c:v>0.2814</c:v>
                </c:pt>
                <c:pt idx="2">
                  <c:v>0.2917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0.625</c:v>
                </c:pt>
                <c:pt idx="1">
                  <c:v>0.5988</c:v>
                </c:pt>
                <c:pt idx="2">
                  <c:v>0.5669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0.0625</c:v>
                </c:pt>
                <c:pt idx="1">
                  <c:v>0.0299</c:v>
                </c:pt>
                <c:pt idx="2">
                  <c:v>0.034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0.0667</c:v>
                </c:pt>
                <c:pt idx="1">
                  <c:v>0.039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0.1333</c:v>
                </c:pt>
                <c:pt idx="1">
                  <c:v>0.212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c:v>
                </c:pt>
                <c:pt idx="1">
                  <c:v>0.7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c:v>
                </c:pt>
                <c:pt idx="1">
                  <c:v>0.037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0.005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0.081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0.7333</c:v>
                </c:pt>
                <c:pt idx="1">
                  <c:v>0.685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0.2667</c:v>
                </c:pt>
                <c:pt idx="1">
                  <c:v>0.224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0.0667</c:v>
                </c:pt>
                <c:pt idx="1">
                  <c:v>0.0</c:v>
                </c:pt>
                <c:pt idx="2">
                  <c:v>0.0</c:v>
                </c:pt>
                <c:pt idx="3">
                  <c:v>0.0</c:v>
                </c:pt>
                <c:pt idx="4">
                  <c:v>0.0</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0.1333</c:v>
                </c:pt>
                <c:pt idx="1">
                  <c:v>0.0667</c:v>
                </c:pt>
                <c:pt idx="2">
                  <c:v>0.0</c:v>
                </c:pt>
                <c:pt idx="3">
                  <c:v>0.0</c:v>
                </c:pt>
                <c:pt idx="4">
                  <c:v>0.0</c:v>
                </c:pt>
                <c:pt idx="5">
                  <c:v>0.0556</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1">
                  <c:v>0.0667</c:v>
                </c:pt>
                <c:pt idx="2">
                  <c:v>0.3</c:v>
                </c:pt>
                <c:pt idx="3">
                  <c:v>0.2308</c:v>
                </c:pt>
                <c:pt idx="4">
                  <c:v>0.0833</c:v>
                </c:pt>
                <c:pt idx="5">
                  <c:v>0.1111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c:v>
                </c:pt>
                <c:pt idx="1">
                  <c:v>0.8667</c:v>
                </c:pt>
                <c:pt idx="2">
                  <c:v>0.7</c:v>
                </c:pt>
                <c:pt idx="3">
                  <c:v>0.7692</c:v>
                </c:pt>
                <c:pt idx="4">
                  <c:v>0.9167</c:v>
                </c:pt>
                <c:pt idx="5">
                  <c:v>0.8333</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0.0667</c:v>
                </c:pt>
                <c:pt idx="1">
                  <c:v>0.0</c:v>
                </c:pt>
                <c:pt idx="2">
                  <c:v>0.0</c:v>
                </c:pt>
                <c:pt idx="3">
                  <c:v>0.0</c:v>
                </c:pt>
                <c:pt idx="4">
                  <c:v>0.0</c:v>
                </c:pt>
                <c:pt idx="5">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0.1333</c:v>
                </c:pt>
                <c:pt idx="1">
                  <c:v>0.0</c:v>
                </c:pt>
                <c:pt idx="2">
                  <c:v>0.0</c:v>
                </c:pt>
                <c:pt idx="3">
                  <c:v>0.0</c:v>
                </c:pt>
                <c:pt idx="4">
                  <c:v>0.0</c:v>
                </c:pt>
                <c:pt idx="5">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0.0667</c:v>
                </c:pt>
                <c:pt idx="1">
                  <c:v>0.0667</c:v>
                </c:pt>
                <c:pt idx="2">
                  <c:v>0.0</c:v>
                </c:pt>
                <c:pt idx="3">
                  <c:v>0.0769</c:v>
                </c:pt>
                <c:pt idx="4">
                  <c:v>0.0833</c:v>
                </c:pt>
                <c:pt idx="5">
                  <c:v>0.1111</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0.7333</c:v>
                </c:pt>
                <c:pt idx="1">
                  <c:v>0.9333</c:v>
                </c:pt>
                <c:pt idx="2">
                  <c:v>1.0</c:v>
                </c:pt>
                <c:pt idx="3">
                  <c:v>0.9231</c:v>
                </c:pt>
                <c:pt idx="4">
                  <c:v>0.9167</c:v>
                </c:pt>
                <c:pt idx="5">
                  <c:v>0.8889</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0.0667</c:v>
                </c:pt>
                <c:pt idx="1">
                  <c:v>0.0</c:v>
                </c:pt>
                <c:pt idx="2">
                  <c:v>0.0</c:v>
                </c:pt>
                <c:pt idx="3">
                  <c:v>0.0</c:v>
                </c:pt>
                <c:pt idx="4">
                  <c:v>0.0</c:v>
                </c:pt>
                <c:pt idx="5">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0.1333</c:v>
                </c:pt>
                <c:pt idx="1">
                  <c:v>0.0667</c:v>
                </c:pt>
                <c:pt idx="2">
                  <c:v>0.0</c:v>
                </c:pt>
                <c:pt idx="3">
                  <c:v>0.0</c:v>
                </c:pt>
                <c:pt idx="4">
                  <c:v>0.0</c:v>
                </c:pt>
                <c:pt idx="5">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0.0667</c:v>
                </c:pt>
                <c:pt idx="1">
                  <c:v>0.0667</c:v>
                </c:pt>
                <c:pt idx="2">
                  <c:v>0.2</c:v>
                </c:pt>
                <c:pt idx="3">
                  <c:v>0.2308</c:v>
                </c:pt>
                <c:pt idx="4">
                  <c:v>0.0833</c:v>
                </c:pt>
                <c:pt idx="5">
                  <c:v>0.1111</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0.7333</c:v>
                </c:pt>
                <c:pt idx="1">
                  <c:v>0.8667</c:v>
                </c:pt>
                <c:pt idx="2">
                  <c:v>0.8</c:v>
                </c:pt>
                <c:pt idx="3">
                  <c:v>0.7692</c:v>
                </c:pt>
                <c:pt idx="4">
                  <c:v>0.9167</c:v>
                </c:pt>
                <c:pt idx="5">
                  <c:v>0.8889</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0.125</c:v>
                </c:pt>
                <c:pt idx="1">
                  <c:v>0.0</c:v>
                </c:pt>
                <c:pt idx="2">
                  <c:v>0.0</c:v>
                </c:pt>
                <c:pt idx="3">
                  <c:v>0.0</c:v>
                </c:pt>
                <c:pt idx="4">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0.25</c:v>
                </c:pt>
                <c:pt idx="1">
                  <c:v>0.0667</c:v>
                </c:pt>
                <c:pt idx="2">
                  <c:v>0.3</c:v>
                </c:pt>
                <c:pt idx="3">
                  <c:v>0.2308</c:v>
                </c:pt>
                <c:pt idx="4">
                  <c:v>0.25</c:v>
                </c:pt>
                <c:pt idx="5">
                  <c:v>0.2222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0.5625</c:v>
                </c:pt>
                <c:pt idx="1">
                  <c:v>0.9333</c:v>
                </c:pt>
                <c:pt idx="2">
                  <c:v>0.6</c:v>
                </c:pt>
                <c:pt idx="3">
                  <c:v>0.7692</c:v>
                </c:pt>
                <c:pt idx="4">
                  <c:v>0.75</c:v>
                </c:pt>
                <c:pt idx="5">
                  <c:v>0.7778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0.0625</c:v>
                </c:pt>
                <c:pt idx="1">
                  <c:v>0.0</c:v>
                </c:pt>
                <c:pt idx="2">
                  <c:v>0.1</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0.1875</c:v>
                </c:pt>
                <c:pt idx="1">
                  <c:v>0.0</c:v>
                </c:pt>
                <c:pt idx="2">
                  <c:v>0.0</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0.125</c:v>
                </c:pt>
                <c:pt idx="1">
                  <c:v>0.0</c:v>
                </c:pt>
                <c:pt idx="2">
                  <c:v>0.3</c:v>
                </c:pt>
                <c:pt idx="3">
                  <c:v>0.1538</c:v>
                </c:pt>
                <c:pt idx="4">
                  <c:v>0.0833</c:v>
                </c:pt>
                <c:pt idx="5">
                  <c:v>0.1111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0.6875</c:v>
                </c:pt>
                <c:pt idx="1">
                  <c:v>1.0</c:v>
                </c:pt>
                <c:pt idx="2">
                  <c:v>0.7</c:v>
                </c:pt>
                <c:pt idx="3">
                  <c:v>0.8462</c:v>
                </c:pt>
                <c:pt idx="4">
                  <c:v>0.9167</c:v>
                </c:pt>
                <c:pt idx="5">
                  <c:v>0.8889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c:v>
                </c:pt>
                <c:pt idx="2">
                  <c:v>0.0</c:v>
                </c:pt>
                <c:pt idx="3">
                  <c:v>0.0</c:v>
                </c:pt>
                <c:pt idx="4">
                  <c:v>0.0</c:v>
                </c:pt>
                <c:pt idx="5">
                  <c:v>0.0556</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0.3125</c:v>
                </c:pt>
                <c:pt idx="1">
                  <c:v>0.1333</c:v>
                </c:pt>
                <c:pt idx="2">
                  <c:v>0.5</c:v>
                </c:pt>
                <c:pt idx="3">
                  <c:v>0.2308</c:v>
                </c:pt>
                <c:pt idx="4">
                  <c:v>0.0833</c:v>
                </c:pt>
                <c:pt idx="5">
                  <c:v>0.1667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0.625</c:v>
                </c:pt>
                <c:pt idx="1">
                  <c:v>0.8667</c:v>
                </c:pt>
                <c:pt idx="2">
                  <c:v>0.5</c:v>
                </c:pt>
                <c:pt idx="3">
                  <c:v>0.7692</c:v>
                </c:pt>
                <c:pt idx="4">
                  <c:v>0.9167</c:v>
                </c:pt>
                <c:pt idx="5">
                  <c:v>0.7778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0.125</c:v>
                </c:pt>
                <c:pt idx="1">
                  <c:v>0.0667</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0.125</c:v>
                </c:pt>
                <c:pt idx="1">
                  <c:v>0.1333</c:v>
                </c:pt>
                <c:pt idx="2">
                  <c:v>0.4</c:v>
                </c:pt>
                <c:pt idx="3">
                  <c:v>0.3846</c:v>
                </c:pt>
                <c:pt idx="4">
                  <c:v>0.25</c:v>
                </c:pt>
                <c:pt idx="5">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0.6875</c:v>
                </c:pt>
                <c:pt idx="1">
                  <c:v>0.8</c:v>
                </c:pt>
                <c:pt idx="2">
                  <c:v>0.6</c:v>
                </c:pt>
                <c:pt idx="3">
                  <c:v>0.6154</c:v>
                </c:pt>
                <c:pt idx="4">
                  <c:v>0.75</c:v>
                </c:pt>
                <c:pt idx="5">
                  <c:v>0.7778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0.0625</c:v>
                </c:pt>
                <c:pt idx="1">
                  <c:v>0.0</c:v>
                </c:pt>
                <c:pt idx="2">
                  <c:v>0.0</c:v>
                </c:pt>
                <c:pt idx="3">
                  <c:v>0.0</c:v>
                </c:pt>
                <c:pt idx="4">
                  <c:v>0.0</c:v>
                </c:pt>
                <c:pt idx="5">
                  <c:v>0.0556</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0.3125</c:v>
                </c:pt>
                <c:pt idx="1">
                  <c:v>0.0667</c:v>
                </c:pt>
                <c:pt idx="2">
                  <c:v>0.3</c:v>
                </c:pt>
                <c:pt idx="3">
                  <c:v>0.1538</c:v>
                </c:pt>
                <c:pt idx="4">
                  <c:v>0.25</c:v>
                </c:pt>
                <c:pt idx="5">
                  <c:v>0.1111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0.5625</c:v>
                </c:pt>
                <c:pt idx="1">
                  <c:v>0.8667</c:v>
                </c:pt>
                <c:pt idx="2">
                  <c:v>0.6</c:v>
                </c:pt>
                <c:pt idx="3">
                  <c:v>0.8462</c:v>
                </c:pt>
                <c:pt idx="4">
                  <c:v>0.75</c:v>
                </c:pt>
                <c:pt idx="5">
                  <c:v>0.8333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0.0625</c:v>
                </c:pt>
                <c:pt idx="1">
                  <c:v>0.0667</c:v>
                </c:pt>
                <c:pt idx="2">
                  <c:v>0.1</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0.1333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0.4375</c:v>
                </c:pt>
                <c:pt idx="1">
                  <c:v>0.7333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0.0625</c:v>
                </c:pt>
                <c:pt idx="1">
                  <c:v>0.1333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c:v>
                </c:pt>
                <c:pt idx="2">
                  <c:v>0.0</c:v>
                </c:pt>
                <c:pt idx="3">
                  <c:v>0.0</c:v>
                </c:pt>
                <c:pt idx="4">
                  <c:v>0.0</c:v>
                </c:pt>
                <c:pt idx="5">
                  <c:v>0.0556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0.0625</c:v>
                </c:pt>
                <c:pt idx="1">
                  <c:v>0.1333</c:v>
                </c:pt>
                <c:pt idx="2">
                  <c:v>0.3</c:v>
                </c:pt>
                <c:pt idx="3">
                  <c:v>0.1538</c:v>
                </c:pt>
                <c:pt idx="4">
                  <c:v>0.3333</c:v>
                </c:pt>
                <c:pt idx="5">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0.75</c:v>
                </c:pt>
                <c:pt idx="1">
                  <c:v>0.7333</c:v>
                </c:pt>
                <c:pt idx="2">
                  <c:v>0.6</c:v>
                </c:pt>
                <c:pt idx="3">
                  <c:v>0.7692</c:v>
                </c:pt>
                <c:pt idx="4">
                  <c:v>0.6667</c:v>
                </c:pt>
                <c:pt idx="5">
                  <c:v>0.7222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0.0625</c:v>
                </c:pt>
                <c:pt idx="1">
                  <c:v>0.1333</c:v>
                </c:pt>
                <c:pt idx="2">
                  <c:v>0.1</c:v>
                </c:pt>
                <c:pt idx="3">
                  <c:v>0.0769</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0.25</c:v>
                </c:pt>
                <c:pt idx="1">
                  <c:v>0.1333</c:v>
                </c:pt>
                <c:pt idx="2">
                  <c:v>0.1</c:v>
                </c:pt>
                <c:pt idx="3">
                  <c:v>0.3077</c:v>
                </c:pt>
                <c:pt idx="4">
                  <c:v>0.25</c:v>
                </c:pt>
                <c:pt idx="5">
                  <c:v>0.3333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0.5625</c:v>
                </c:pt>
                <c:pt idx="1">
                  <c:v>0.8</c:v>
                </c:pt>
                <c:pt idx="2">
                  <c:v>0.6</c:v>
                </c:pt>
                <c:pt idx="3">
                  <c:v>0.6923</c:v>
                </c:pt>
                <c:pt idx="4">
                  <c:v>0.75</c:v>
                </c:pt>
                <c:pt idx="5">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0.125</c:v>
                </c:pt>
                <c:pt idx="1">
                  <c:v>0.0667</c:v>
                </c:pt>
                <c:pt idx="2">
                  <c:v>0.3</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0.1875</c:v>
                </c:pt>
                <c:pt idx="1">
                  <c:v>0.1333</c:v>
                </c:pt>
                <c:pt idx="2">
                  <c:v>0.2</c:v>
                </c:pt>
                <c:pt idx="3">
                  <c:v>0.3077</c:v>
                </c:pt>
                <c:pt idx="4">
                  <c:v>0.0833</c:v>
                </c:pt>
                <c:pt idx="5">
                  <c:v>0.3889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0.75</c:v>
                </c:pt>
                <c:pt idx="1">
                  <c:v>0.8667</c:v>
                </c:pt>
                <c:pt idx="2">
                  <c:v>0.6</c:v>
                </c:pt>
                <c:pt idx="3">
                  <c:v>0.6154</c:v>
                </c:pt>
                <c:pt idx="4">
                  <c:v>0.9167</c:v>
                </c:pt>
                <c:pt idx="5">
                  <c:v>0.6111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0.0625</c:v>
                </c:pt>
                <c:pt idx="1">
                  <c:v>0.0</c:v>
                </c:pt>
                <c:pt idx="2">
                  <c:v>0.2</c:v>
                </c:pt>
                <c:pt idx="3">
                  <c:v>0.0769</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0.0667</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0.1875</c:v>
                </c:pt>
                <c:pt idx="1">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0.75</c:v>
                </c:pt>
                <c:pt idx="1">
                  <c:v>0.9333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0.4375</c:v>
                </c:pt>
                <c:pt idx="1">
                  <c:v>0.1333</c:v>
                </c:pt>
                <c:pt idx="2">
                  <c:v>0.0</c:v>
                </c:pt>
                <c:pt idx="3">
                  <c:v>0.0769</c:v>
                </c:pt>
                <c:pt idx="4">
                  <c:v>0.0833</c:v>
                </c:pt>
                <c:pt idx="5">
                  <c:v>0.2778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0.375</c:v>
                </c:pt>
                <c:pt idx="1">
                  <c:v>0.8667</c:v>
                </c:pt>
                <c:pt idx="2">
                  <c:v>1.0</c:v>
                </c:pt>
                <c:pt idx="3">
                  <c:v>0.9231</c:v>
                </c:pt>
                <c:pt idx="4">
                  <c:v>0.8333</c:v>
                </c:pt>
                <c:pt idx="5">
                  <c:v>0.7222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0.125</c:v>
                </c:pt>
                <c:pt idx="1">
                  <c:v>0.0</c:v>
                </c:pt>
                <c:pt idx="2">
                  <c:v>0.0</c:v>
                </c:pt>
                <c:pt idx="3">
                  <c:v>0.0</c:v>
                </c:pt>
                <c:pt idx="4">
                  <c:v>0.0833</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0.0625</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0.0625</c:v>
                </c:pt>
                <c:pt idx="1">
                  <c:v>0.0667</c:v>
                </c:pt>
                <c:pt idx="2">
                  <c:v>0.0</c:v>
                </c:pt>
                <c:pt idx="3">
                  <c:v>0.0</c:v>
                </c:pt>
                <c:pt idx="4">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0.1875</c:v>
                </c:pt>
                <c:pt idx="1">
                  <c:v>0.1333</c:v>
                </c:pt>
                <c:pt idx="2">
                  <c:v>0.3</c:v>
                </c:pt>
                <c:pt idx="3">
                  <c:v>0.0769</c:v>
                </c:pt>
                <c:pt idx="4">
                  <c:v>0.25</c:v>
                </c:pt>
                <c:pt idx="5">
                  <c:v>0.2222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0.6875</c:v>
                </c:pt>
                <c:pt idx="1">
                  <c:v>0.8</c:v>
                </c:pt>
                <c:pt idx="2">
                  <c:v>0.7</c:v>
                </c:pt>
                <c:pt idx="3">
                  <c:v>0.9231</c:v>
                </c:pt>
                <c:pt idx="4">
                  <c:v>0.75</c:v>
                </c:pt>
                <c:pt idx="5">
                  <c:v>0.7778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20</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24</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a:t>
            </a:fld>
            <a:endParaRPr lang="sv-SE"/>
          </a:p>
        </p:txBody>
      </p:sp>
    </p:spTree>
    <p:extLst>
      <p:ext uri="{BB962C8B-B14F-4D97-AF65-F5344CB8AC3E}">
        <p14:creationId xmlns:p14="http://schemas.microsoft.com/office/powerpoint/2010/main" val="520477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51</a:t>
            </a:fld>
            <a:endParaRPr lang="sv-SE"/>
          </a:p>
        </p:txBody>
      </p:sp>
    </p:spTree>
    <p:extLst>
      <p:ext uri="{BB962C8B-B14F-4D97-AF65-F5344CB8AC3E}">
        <p14:creationId xmlns:p14="http://schemas.microsoft.com/office/powerpoint/2010/main" val="1092142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55</a:t>
            </a:fld>
            <a:endParaRPr lang="sv-SE"/>
          </a:p>
        </p:txBody>
      </p:sp>
    </p:spTree>
    <p:extLst>
      <p:ext uri="{BB962C8B-B14F-4D97-AF65-F5344CB8AC3E}">
        <p14:creationId xmlns:p14="http://schemas.microsoft.com/office/powerpoint/2010/main" val="114667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25.xml"/><Relationship Id="rId4" Type="http://schemas.openxmlformats.org/officeDocument/2006/relationships/image" Target="../media/image8.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8.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chart" Target="../charts/chart59.xml"/><Relationship Id="rId4" Type="http://schemas.openxmlformats.org/officeDocument/2006/relationships/chart" Target="../charts/chart60.xml"/><Relationship Id="rId5" Type="http://schemas.openxmlformats.org/officeDocument/2006/relationships/chart" Target="../charts/chart61.xml"/><Relationship Id="rId6" Type="http://schemas.openxmlformats.org/officeDocument/2006/relationships/chart" Target="../charts/char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chart" Target="../charts/chart106.xml"/><Relationship Id="rId4" Type="http://schemas.openxmlformats.org/officeDocument/2006/relationships/chart" Target="../charts/chart107.xml"/><Relationship Id="rId5" Type="http://schemas.openxmlformats.org/officeDocument/2006/relationships/chart" Target="../charts/chart108.xml"/><Relationship Id="rId6" Type="http://schemas.openxmlformats.org/officeDocument/2006/relationships/chart" Target="../charts/chart10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3.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chart" Target="../charts/chart153.xml"/><Relationship Id="rId4" Type="http://schemas.openxmlformats.org/officeDocument/2006/relationships/chart" Target="../charts/chart154.xml"/><Relationship Id="rId5" Type="http://schemas.openxmlformats.org/officeDocument/2006/relationships/chart" Target="../charts/chart155.xml"/><Relationship Id="rId6" Type="http://schemas.openxmlformats.org/officeDocument/2006/relationships/chart" Target="../charts/chart1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chart" Target="../charts/chart163.xml"/><Relationship Id="rId4" Type="http://schemas.openxmlformats.org/officeDocument/2006/relationships/chart" Target="../charts/chart164.xml"/><Relationship Id="rId5" Type="http://schemas.openxmlformats.org/officeDocument/2006/relationships/chart" Target="../charts/chart165.xml"/><Relationship Id="rId6" Type="http://schemas.openxmlformats.org/officeDocument/2006/relationships/chart" Target="../charts/chart1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Förskola</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avdelning - förskola</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minskat från år 2022 till år 2023.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3,50</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graphicFrame>
        <p:nvGraphicFramePr>
          <p:cNvPr id="18" name="Diagram 17"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8F9BA47-F087-4E42-B280-81FF19B7E0CA}"/>
              </a:ext>
            </a:extLst>
          </p:cNvPr>
          <p:cNvGraphicFramePr/>
          <p:nvPr/>
        </p:nvGraphicFramePr>
        <p:xfrm>
          <a:off x="6393699" y="1369443"/>
          <a:ext cx="3623310" cy="173185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3,50</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3,49</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Omsorg, utveckling och lärande</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3,52</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3,69</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Barns delaktighet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560084142"/>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3,55</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3,65</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Förskola och hem</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6" name="Bildobjekt 5">
            <a:extLst>
              <a:ext uri="{FF2B5EF4-FFF2-40B4-BE49-F238E27FC236}">
                <a16:creationId xmlns:a16="http://schemas.microsoft.com/office/drawing/2014/main" id="{2F7B468C-069B-5253-84A5-31EA789B3A94}"/>
              </a:ext>
            </a:extLst>
          </p:cNvPr>
          <p:cNvPicPr>
            <a:picLocks noChangeAspect="1"/>
          </p:cNvPicPr>
          <p:nvPr/>
        </p:nvPicPr>
        <p:blipFill>
          <a:blip r:embed="rId5"/>
          <a:stretch>
            <a:fillRect/>
          </a:stretch>
        </p:blipFill>
        <p:spPr>
          <a:xfrm>
            <a:off x="7784904" y="3428195"/>
            <a:ext cx="545584" cy="11860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12347922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3,83</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3" name="Bildobjekt 12">
            <a:extLst>
              <a:ext uri="{FF2B5EF4-FFF2-40B4-BE49-F238E27FC236}">
                <a16:creationId xmlns:a16="http://schemas.microsoft.com/office/drawing/2014/main" id="{ABB98A11-6EA7-94E4-9F43-5E518E9BD8AA}"/>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Omsorg, utveckling och lärande</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Barns delaktighet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Förskola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340218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förskola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förskola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förskola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Verksamheten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är engagerade i mitt barns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språk</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naturvetenskap och teknik</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matematik</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utvecklar mitt barns tillit till sin egen förmåga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52552467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2738996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Barns delaktighet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förskolan tränas mitt barn att ta ansvar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barns tankar och intressen tas till vara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417820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förskola inkom 16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59 %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förskolan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förskolan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förskolan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förskolans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 personal</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Förskola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förskolan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den mat som serveras i verksamheten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lägre än år 2022</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59 %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16 vårdnadshavare och svarsfrekvensen är 59 %. Detta är en låg svarsfrekvens i jämförelse med andra enheter i kommunen. Totalt ingår 1 avdelningar i resultatet. 44 % av vårdnadshavarna har angett att deras barn är en pojke och 56 % en flicka.</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”Mitt barn är tryggt i förskolan" och "Mitt barn får det stöd och den hjälp som behövs". I dessa frågor instämmer 94 % respektive 94 %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Vendestigens förskola och skola</a:t>
            </a:r>
            <a:r>
              <a:rPr lang="sv-SE" sz="1200" dirty="0">
                <a:solidFill>
                  <a:schemeClr val="bg1"/>
                </a:solidFill>
              </a:rPr>
              <a:t> är ungefär lika nöjda jämfört med vårdnadshavare i förskola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2022 till 3,80 och år 2023 till 3,50 på en skala 1-4 där 4 är det högsta värdet. Den generella nöjdheten bland de som svarat år 2023 är alltså lägre jämfört med 2022.</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2022 är nöjdheten bland de svarande lägre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1002</a:t>
                      </a:r>
                    </a:p>
                  </a:txBody>
                  <a:tcPr anchor="ctr"/>
                </a:tc>
                <a:tc>
                  <a:txBody>
                    <a:bodyPr/>
                    <a:lstStyle/>
                    <a:p>
                      <a:pPr algn="ctr"/>
                      <a:r>
                        <a:rPr lang="sv-SE" sz="1200" dirty="0"/>
                        <a:t>16</a:t>
                      </a:r>
                    </a:p>
                  </a:txBody>
                  <a:tcPr anchor="ctr"/>
                </a:tc>
                <a:tc>
                  <a:txBody>
                    <a:bodyPr/>
                    <a:lstStyle/>
                    <a:p>
                      <a:pPr algn="ctr"/>
                      <a:r>
                        <a:rPr lang="sv-SE" sz="1200" dirty="0"/>
                        <a:t>15</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67%</a:t>
                      </a:r>
                    </a:p>
                  </a:txBody>
                  <a:tcPr anchor="ctr"/>
                </a:tc>
                <a:tc>
                  <a:txBody>
                    <a:bodyPr/>
                    <a:lstStyle/>
                    <a:p>
                      <a:pPr algn="ctr"/>
                      <a:r>
                        <a:rPr lang="sv-SE" sz="1200" dirty="0"/>
                        <a:t>59%</a:t>
                      </a:r>
                    </a:p>
                  </a:txBody>
                  <a:tcPr anchor="ctr"/>
                </a:tc>
                <a:tc>
                  <a:txBody>
                    <a:bodyPr/>
                    <a:lstStyle/>
                    <a:p>
                      <a:pPr algn="ctr"/>
                      <a:r>
                        <a:rPr lang="sv-SE" sz="1200" dirty="0"/>
                        <a:t>65%</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förskola</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327411319"/>
              </p:ext>
            </p:extLst>
          </p:nvPr>
        </p:nvGraphicFramePr>
        <p:xfrm>
          <a:off x="444860" y="4972793"/>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3601468417"/>
              </p:ext>
            </p:extLst>
          </p:nvPr>
        </p:nvGraphicFramePr>
        <p:xfrm>
          <a:off x="444860" y="3415473"/>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förskola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förskola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Verksamheten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är engagerade i mitt barns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språk</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naturvetenskap och teknik</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matematik</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utvecklar mitt barns tillit till sin egen förmåga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11487989"/>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940203281"/>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 forts.</a:t>
            </a:r>
          </a:p>
        </p:txBody>
      </p:sp>
    </p:spTree>
    <p:extLst>
      <p:ext uri="{BB962C8B-B14F-4D97-AF65-F5344CB8AC3E}">
        <p14:creationId xmlns:p14="http://schemas.microsoft.com/office/powerpoint/2010/main" val="1894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Barns delaktighet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förskolan tränas mitt barn att ta ansvar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barns tankar och intressen tas till vara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166754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förskolan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förskolan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förskolan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förskolans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 personal</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029818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7920448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Förskola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förskolan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27342411"/>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02083362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258158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Tree>
    <p:extLst>
      <p:ext uri="{BB962C8B-B14F-4D97-AF65-F5344CB8AC3E}">
        <p14:creationId xmlns:p14="http://schemas.microsoft.com/office/powerpoint/2010/main" val="3992676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den mat som serveras i verksamheten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5720630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0371863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8833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förskola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förskola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förskola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(förskola)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”Övergripande frågor". </a:t>
            </a:r>
          </a:p>
          <a:p>
            <a:r>
              <a:rPr lang="sv-SE" sz="1200" dirty="0">
                <a:solidFill>
                  <a:schemeClr val="bg1"/>
                </a:solidFill>
                <a:latin typeface="+mn-lt"/>
              </a:rPr>
              <a:t>Jämfört med år 2022 är nöjdheten bland de svarande lägre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155096691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2157839795"/>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827796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Verksamheten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är engagerade i mitt barns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språk</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Omsorg, utveckling och lärande,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naturvetenskap och teknik</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utveckla mitt barns förståelse för matematik</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utvecklar mitt barns tillit till sin egen förmåga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00319919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354712860"/>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09087402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Barns delaktighet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förskolan tränas mitt barn att ta ansvar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barns tankar och intressen tas till vara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förskolan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förskolan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förskolan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förskolans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 personal</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Förskola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Förskolan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förskolan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den mat som serveras i verksamheten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57 %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57 %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