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0.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xml" ContentType="application/vnd.openxmlformats-officedocument.drawingml.chart+xml"/>
  <Override PartName="/ppt/charts/chart30.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xml" ContentType="application/vnd.openxmlformats-officedocument.drawingml.chart+xml"/>
  <Override PartName="/ppt/charts/chart90.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olors10.xml" ContentType="application/vnd.ms-office.chartcolorstyle+xml"/>
  <Override PartName="/ppt/charts/colors100.xml" ContentType="application/vnd.ms-office.chartcolorstyle+xml"/>
  <Override PartName="/ppt/charts/colors101.xml" ContentType="application/vnd.ms-office.chartcolorstyle+xml"/>
  <Override PartName="/ppt/charts/colors102.xml" ContentType="application/vnd.ms-office.chartcolorstyle+xml"/>
  <Override PartName="/ppt/charts/colors103.xml" ContentType="application/vnd.ms-office.chartcolorstyle+xml"/>
  <Override PartName="/ppt/charts/colors104.xml" ContentType="application/vnd.ms-office.chartcolorstyle+xml"/>
  <Override PartName="/ppt/charts/colors105.xml" ContentType="application/vnd.ms-office.chartcolorstyle+xml"/>
  <Override PartName="/ppt/charts/colors106.xml" ContentType="application/vnd.ms-office.chartcolorstyle+xml"/>
  <Override PartName="/ppt/charts/colors107.xml" ContentType="application/vnd.ms-office.chartcolorstyle+xml"/>
  <Override PartName="/ppt/charts/colors108.xml" ContentType="application/vnd.ms-office.chartcolorstyle+xml"/>
  <Override PartName="/ppt/charts/colors109.xml" ContentType="application/vnd.ms-office.chartcolorstyle+xml"/>
  <Override PartName="/ppt/charts/colors116.xml" ContentType="application/vnd.ms-office.chartcolorstyle+xml"/>
  <Override PartName="/ppt/charts/colors117.xml" ContentType="application/vnd.ms-office.chartcolorstyle+xml"/>
  <Override PartName="/ppt/charts/colors118.xml" ContentType="application/vnd.ms-office.chartcolorstyle+xml"/>
  <Override PartName="/ppt/charts/colors119.xml" ContentType="application/vnd.ms-office.chartcolorstyle+xml"/>
  <Override PartName="/ppt/charts/colors127.xml" ContentType="application/vnd.ms-office.chartcolorstyle+xml"/>
  <Override PartName="/ppt/charts/colors128.xml" ContentType="application/vnd.ms-office.chartcolorstyle+xml"/>
  <Override PartName="/ppt/charts/colors129.xml" ContentType="application/vnd.ms-office.chartcolorstyle+xml"/>
  <Override PartName="/ppt/charts/colors130.xml" ContentType="application/vnd.ms-office.chartcolorstyle+xml"/>
  <Override PartName="/ppt/charts/colors131.xml" ContentType="application/vnd.ms-office.chartcolorstyle+xml"/>
  <Override PartName="/ppt/charts/colors132.xml" ContentType="application/vnd.ms-office.chartcolorstyle+xml"/>
  <Override PartName="/ppt/charts/colors133.xml" ContentType="application/vnd.ms-office.chartcolorstyle+xml"/>
  <Override PartName="/ppt/charts/colors134.xml" ContentType="application/vnd.ms-office.chartcolorstyle+xml"/>
  <Override PartName="/ppt/charts/colors135.xml" ContentType="application/vnd.ms-office.chartcolorstyle+xml"/>
  <Override PartName="/ppt/charts/colors136.xml" ContentType="application/vnd.ms-office.chartcolorstyle+xml"/>
  <Override PartName="/ppt/charts/colors137.xml" ContentType="application/vnd.ms-office.chartcolorstyle+xml"/>
  <Override PartName="/ppt/charts/colors139.xml" ContentType="application/vnd.ms-office.chartcolorstyle+xml"/>
  <Override PartName="/ppt/charts/colors140.xml" ContentType="application/vnd.ms-office.chartcolorstyle+xml"/>
  <Override PartName="/ppt/charts/colors141.xml" ContentType="application/vnd.ms-office.chartcolorstyle+xml"/>
  <Override PartName="/ppt/charts/colors142.xml" ContentType="application/vnd.ms-office.chartcolorstyle+xml"/>
  <Override PartName="/ppt/charts/colors144.xml" ContentType="application/vnd.ms-office.chartcolorstyle+xml"/>
  <Override PartName="/ppt/charts/colors145.xml" ContentType="application/vnd.ms-office.chartcolorstyle+xml"/>
  <Override PartName="/ppt/charts/colors146.xml" ContentType="application/vnd.ms-office.chartcolorstyle+xml"/>
  <Override PartName="/ppt/charts/colors147.xml" ContentType="application/vnd.ms-office.chartcolorstyle+xml"/>
  <Override PartName="/ppt/charts/colors148.xml" ContentType="application/vnd.ms-office.chartcolorstyle+xml"/>
  <Override PartName="/ppt/charts/colors149.xml" ContentType="application/vnd.ms-office.chartcolorstyle+xml"/>
  <Override PartName="/ppt/charts/colors150.xml" ContentType="application/vnd.ms-office.chartcolorstyle+xml"/>
  <Override PartName="/ppt/charts/colors151.xml" ContentType="application/vnd.ms-office.chartcolorstyle+xml"/>
  <Override PartName="/ppt/charts/colors152.xml" ContentType="application/vnd.ms-office.chartcolorstyle+xml"/>
  <Override PartName="/ppt/charts/colors153.xml" ContentType="application/vnd.ms-office.chartcolorstyle+xml"/>
  <Override PartName="/ppt/charts/colors154.xml" ContentType="application/vnd.ms-office.chartcolorstyle+xml"/>
  <Override PartName="/ppt/charts/colors155.xml" ContentType="application/vnd.ms-office.chartcolorstyle+xml"/>
  <Override PartName="/ppt/charts/colors156.xml" ContentType="application/vnd.ms-office.chartcolorstyle+xml"/>
  <Override PartName="/ppt/charts/colors163.xml" ContentType="application/vnd.ms-office.chartcolorstyle+xml"/>
  <Override PartName="/ppt/charts/colors164.xml" ContentType="application/vnd.ms-office.chartcolorstyle+xml"/>
  <Override PartName="/ppt/charts/colors165.xml" ContentType="application/vnd.ms-office.chartcolorstyle+xml"/>
  <Override PartName="/ppt/charts/colors166.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5.xml" ContentType="application/vnd.ms-office.chartcolorstyle+xml"/>
  <Override PartName="/ppt/charts/colors28.xml" ContentType="application/vnd.ms-office.chartcolorstyle+xml"/>
  <Override PartName="/ppt/charts/colors29.xml" ContentType="application/vnd.ms-office.chartcolorstyle+xml"/>
  <Override PartName="/ppt/charts/colors3.xml" ContentType="application/vnd.ms-office.chartcolorstyle+xml"/>
  <Override PartName="/ppt/charts/colors30.xml" ContentType="application/vnd.ms-office.chartcolorstyle+xml"/>
  <Override PartName="/ppt/charts/colors32.xml" ContentType="application/vnd.ms-office.chartcolorstyle+xml"/>
  <Override PartName="/ppt/charts/colors33.xml" ContentType="application/vnd.ms-office.chartcolorstyle+xml"/>
  <Override PartName="/ppt/charts/colors34.xml" ContentType="application/vnd.ms-office.chartcolorstyle+xml"/>
  <Override PartName="/ppt/charts/colors35.xml" ContentType="application/vnd.ms-office.chartcolorstyle+xml"/>
  <Override PartName="/ppt/charts/colors36.xml" ContentType="application/vnd.ms-office.chartcolorstyle+xml"/>
  <Override PartName="/ppt/charts/colors37.xml" ContentType="application/vnd.ms-office.chartcolorstyle+xml"/>
  <Override PartName="/ppt/charts/colors38.xml" ContentType="application/vnd.ms-office.chartcolorstyle+xml"/>
  <Override PartName="/ppt/charts/colors39.xml" ContentType="application/vnd.ms-office.chartcolorstyle+xml"/>
  <Override PartName="/ppt/charts/colors4.xml" ContentType="application/vnd.ms-office.chartcolorstyle+xml"/>
  <Override PartName="/ppt/charts/colors40.xml" ContentType="application/vnd.ms-office.chartcolorstyle+xml"/>
  <Override PartName="/ppt/charts/colors41.xml" ContentType="application/vnd.ms-office.chartcolorstyle+xml"/>
  <Override PartName="/ppt/charts/colors42.xml" ContentType="application/vnd.ms-office.chartcolorstyle+xml"/>
  <Override PartName="/ppt/charts/colors43.xml" ContentType="application/vnd.ms-office.chartcolorstyle+xml"/>
  <Override PartName="/ppt/charts/colors45.xml" ContentType="application/vnd.ms-office.chartcolorstyle+xml"/>
  <Override PartName="/ppt/charts/colors46.xml" ContentType="application/vnd.ms-office.chartcolorstyle+xml"/>
  <Override PartName="/ppt/charts/colors47.xml" ContentType="application/vnd.ms-office.chartcolorstyle+xml"/>
  <Override PartName="/ppt/charts/colors48.xml" ContentType="application/vnd.ms-office.chartcolorstyle+xml"/>
  <Override PartName="/ppt/charts/colors50.xml" ContentType="application/vnd.ms-office.chartcolorstyle+xml"/>
  <Override PartName="/ppt/charts/colors51.xml" ContentType="application/vnd.ms-office.chartcolorstyle+xml"/>
  <Override PartName="/ppt/charts/colors52.xml" ContentType="application/vnd.ms-office.chartcolorstyle+xml"/>
  <Override PartName="/ppt/charts/colors53.xml" ContentType="application/vnd.ms-office.chartcolorstyle+xml"/>
  <Override PartName="/ppt/charts/colors54.xml" ContentType="application/vnd.ms-office.chartcolorstyle+xml"/>
  <Override PartName="/ppt/charts/colors55.xml" ContentType="application/vnd.ms-office.chartcolorstyle+xml"/>
  <Override PartName="/ppt/charts/colors56.xml" ContentType="application/vnd.ms-office.chartcolorstyle+xml"/>
  <Override PartName="/ppt/charts/colors57.xml" ContentType="application/vnd.ms-office.chartcolorstyle+xml"/>
  <Override PartName="/ppt/charts/colors58.xml" ContentType="application/vnd.ms-office.chartcolorstyle+xml"/>
  <Override PartName="/ppt/charts/colors59.xml" ContentType="application/vnd.ms-office.chartcolorstyle+xml"/>
  <Override PartName="/ppt/charts/colors60.xml" ContentType="application/vnd.ms-office.chartcolorstyle+xml"/>
  <Override PartName="/ppt/charts/colors61.xml" ContentType="application/vnd.ms-office.chartcolorstyle+xml"/>
  <Override PartName="/ppt/charts/colors62.xml" ContentType="application/vnd.ms-office.chartcolorstyle+xml"/>
  <Override PartName="/ppt/charts/colors69.xml" ContentType="application/vnd.ms-office.chartcolorstyle+xml"/>
  <Override PartName="/ppt/charts/colors70.xml" ContentType="application/vnd.ms-office.chartcolorstyle+xml"/>
  <Override PartName="/ppt/charts/colors71.xml" ContentType="application/vnd.ms-office.chartcolorstyle+xml"/>
  <Override PartName="/ppt/charts/colors72.xml" ContentType="application/vnd.ms-office.chartcolorstyle+xml"/>
  <Override PartName="/ppt/charts/colors80.xml" ContentType="application/vnd.ms-office.chartcolorstyle+xml"/>
  <Override PartName="/ppt/charts/colors81.xml" ContentType="application/vnd.ms-office.chartcolorstyle+xml"/>
  <Override PartName="/ppt/charts/colors82.xml" ContentType="application/vnd.ms-office.chartcolorstyle+xml"/>
  <Override PartName="/ppt/charts/colors83.xml" ContentType="application/vnd.ms-office.chartcolorstyle+xml"/>
  <Override PartName="/ppt/charts/colors84.xml" ContentType="application/vnd.ms-office.chartcolorstyle+xml"/>
  <Override PartName="/ppt/charts/colors85.xml" ContentType="application/vnd.ms-office.chartcolorstyle+xml"/>
  <Override PartName="/ppt/charts/colors86.xml" ContentType="application/vnd.ms-office.chartcolorstyle+xml"/>
  <Override PartName="/ppt/charts/colors87.xml" ContentType="application/vnd.ms-office.chartcolorstyle+xml"/>
  <Override PartName="/ppt/charts/colors88.xml" ContentType="application/vnd.ms-office.chartcolorstyle+xml"/>
  <Override PartName="/ppt/charts/colors89.xml" ContentType="application/vnd.ms-office.chartcolorstyle+xml"/>
  <Override PartName="/ppt/charts/colors9.xml" ContentType="application/vnd.ms-office.chartcolorstyle+xml"/>
  <Override PartName="/ppt/charts/colors90.xml" ContentType="application/vnd.ms-office.chartcolorstyle+xml"/>
  <Override PartName="/ppt/charts/colors92.xml" ContentType="application/vnd.ms-office.chartcolorstyle+xml"/>
  <Override PartName="/ppt/charts/colors93.xml" ContentType="application/vnd.ms-office.chartcolorstyle+xml"/>
  <Override PartName="/ppt/charts/colors94.xml" ContentType="application/vnd.ms-office.chartcolorstyle+xml"/>
  <Override PartName="/ppt/charts/colors95.xml" ContentType="application/vnd.ms-office.chartcolorstyle+xml"/>
  <Override PartName="/ppt/charts/colors97.xml" ContentType="application/vnd.ms-office.chartcolorstyle+xml"/>
  <Override PartName="/ppt/charts/colors98.xml" ContentType="application/vnd.ms-office.chartcolorstyle+xml"/>
  <Override PartName="/ppt/charts/colors99.xml" ContentType="application/vnd.ms-office.chartcolorstyle+xml"/>
  <Override PartName="/ppt/charts/style10.xml" ContentType="application/vnd.ms-office.chartstyle+xml"/>
  <Override PartName="/ppt/charts/style100.xml" ContentType="application/vnd.ms-office.chartstyle+xml"/>
  <Override PartName="/ppt/charts/style101.xml" ContentType="application/vnd.ms-office.chartstyle+xml"/>
  <Override PartName="/ppt/charts/style102.xml" ContentType="application/vnd.ms-office.chartstyle+xml"/>
  <Override PartName="/ppt/charts/style103.xml" ContentType="application/vnd.ms-office.chartstyle+xml"/>
  <Override PartName="/ppt/charts/style104.xml" ContentType="application/vnd.ms-office.chartstyle+xml"/>
  <Override PartName="/ppt/charts/style105.xml" ContentType="application/vnd.ms-office.chartstyle+xml"/>
  <Override PartName="/ppt/charts/style106.xml" ContentType="application/vnd.ms-office.chartstyle+xml"/>
  <Override PartName="/ppt/charts/style107.xml" ContentType="application/vnd.ms-office.chartstyle+xml"/>
  <Override PartName="/ppt/charts/style108.xml" ContentType="application/vnd.ms-office.chartstyle+xml"/>
  <Override PartName="/ppt/charts/style109.xml" ContentType="application/vnd.ms-office.chartstyle+xml"/>
  <Override PartName="/ppt/charts/style116.xml" ContentType="application/vnd.ms-office.chartstyle+xml"/>
  <Override PartName="/ppt/charts/style117.xml" ContentType="application/vnd.ms-office.chartstyle+xml"/>
  <Override PartName="/ppt/charts/style118.xml" ContentType="application/vnd.ms-office.chartstyle+xml"/>
  <Override PartName="/ppt/charts/style119.xml" ContentType="application/vnd.ms-office.chartstyle+xml"/>
  <Override PartName="/ppt/charts/style127.xml" ContentType="application/vnd.ms-office.chartstyle+xml"/>
  <Override PartName="/ppt/charts/style128.xml" ContentType="application/vnd.ms-office.chartstyle+xml"/>
  <Override PartName="/ppt/charts/style129.xml" ContentType="application/vnd.ms-office.chartstyle+xml"/>
  <Override PartName="/ppt/charts/style130.xml" ContentType="application/vnd.ms-office.chartstyle+xml"/>
  <Override PartName="/ppt/charts/style131.xml" ContentType="application/vnd.ms-office.chartstyle+xml"/>
  <Override PartName="/ppt/charts/style132.xml" ContentType="application/vnd.ms-office.chartstyle+xml"/>
  <Override PartName="/ppt/charts/style133.xml" ContentType="application/vnd.ms-office.chartstyle+xml"/>
  <Override PartName="/ppt/charts/style134.xml" ContentType="application/vnd.ms-office.chartstyle+xml"/>
  <Override PartName="/ppt/charts/style135.xml" ContentType="application/vnd.ms-office.chartstyle+xml"/>
  <Override PartName="/ppt/charts/style136.xml" ContentType="application/vnd.ms-office.chartstyle+xml"/>
  <Override PartName="/ppt/charts/style137.xml" ContentType="application/vnd.ms-office.chartstyle+xml"/>
  <Override PartName="/ppt/charts/style139.xml" ContentType="application/vnd.ms-office.chartstyle+xml"/>
  <Override PartName="/ppt/charts/style140.xml" ContentType="application/vnd.ms-office.chartstyle+xml"/>
  <Override PartName="/ppt/charts/style141.xml" ContentType="application/vnd.ms-office.chartstyle+xml"/>
  <Override PartName="/ppt/charts/style142.xml" ContentType="application/vnd.ms-office.chartstyle+xml"/>
  <Override PartName="/ppt/charts/style144.xml" ContentType="application/vnd.ms-office.chartstyle+xml"/>
  <Override PartName="/ppt/charts/style145.xml" ContentType="application/vnd.ms-office.chartstyle+xml"/>
  <Override PartName="/ppt/charts/style146.xml" ContentType="application/vnd.ms-office.chartstyle+xml"/>
  <Override PartName="/ppt/charts/style147.xml" ContentType="application/vnd.ms-office.chartstyle+xml"/>
  <Override PartName="/ppt/charts/style148.xml" ContentType="application/vnd.ms-office.chartstyle+xml"/>
  <Override PartName="/ppt/charts/style149.xml" ContentType="application/vnd.ms-office.chartstyle+xml"/>
  <Override PartName="/ppt/charts/style150.xml" ContentType="application/vnd.ms-office.chartstyle+xml"/>
  <Override PartName="/ppt/charts/style151.xml" ContentType="application/vnd.ms-office.chartstyle+xml"/>
  <Override PartName="/ppt/charts/style152.xml" ContentType="application/vnd.ms-office.chartstyle+xml"/>
  <Override PartName="/ppt/charts/style153.xml" ContentType="application/vnd.ms-office.chartstyle+xml"/>
  <Override PartName="/ppt/charts/style154.xml" ContentType="application/vnd.ms-office.chartstyle+xml"/>
  <Override PartName="/ppt/charts/style155.xml" ContentType="application/vnd.ms-office.chartstyle+xml"/>
  <Override PartName="/ppt/charts/style156.xml" ContentType="application/vnd.ms-office.chartstyle+xml"/>
  <Override PartName="/ppt/charts/style163.xml" ContentType="application/vnd.ms-office.chartstyle+xml"/>
  <Override PartName="/ppt/charts/style164.xml" ContentType="application/vnd.ms-office.chartstyle+xml"/>
  <Override PartName="/ppt/charts/style165.xml" ContentType="application/vnd.ms-office.chartstyle+xml"/>
  <Override PartName="/ppt/charts/style166.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5.xml" ContentType="application/vnd.ms-office.chartstyle+xml"/>
  <Override PartName="/ppt/charts/style28.xml" ContentType="application/vnd.ms-office.chartstyle+xml"/>
  <Override PartName="/ppt/charts/style29.xml" ContentType="application/vnd.ms-office.chartstyle+xml"/>
  <Override PartName="/ppt/charts/style3.xml" ContentType="application/vnd.ms-office.chartstyle+xml"/>
  <Override PartName="/ppt/charts/style30.xml" ContentType="application/vnd.ms-office.chartstyle+xml"/>
  <Override PartName="/ppt/charts/style32.xml" ContentType="application/vnd.ms-office.chartstyle+xml"/>
  <Override PartName="/ppt/charts/style33.xml" ContentType="application/vnd.ms-office.chartstyle+xml"/>
  <Override PartName="/ppt/charts/style34.xml" ContentType="application/vnd.ms-office.chartstyle+xml"/>
  <Override PartName="/ppt/charts/style35.xml" ContentType="application/vnd.ms-office.chartstyle+xml"/>
  <Override PartName="/ppt/charts/style36.xml" ContentType="application/vnd.ms-office.chartstyle+xml"/>
  <Override PartName="/ppt/charts/style37.xml" ContentType="application/vnd.ms-office.chartstyle+xml"/>
  <Override PartName="/ppt/charts/style38.xml" ContentType="application/vnd.ms-office.chartstyle+xml"/>
  <Override PartName="/ppt/charts/style39.xml" ContentType="application/vnd.ms-office.chartstyle+xml"/>
  <Override PartName="/ppt/charts/style4.xml" ContentType="application/vnd.ms-office.chartstyle+xml"/>
  <Override PartName="/ppt/charts/style40.xml" ContentType="application/vnd.ms-office.chartstyle+xml"/>
  <Override PartName="/ppt/charts/style41.xml" ContentType="application/vnd.ms-office.chartstyle+xml"/>
  <Override PartName="/ppt/charts/style42.xml" ContentType="application/vnd.ms-office.chartstyle+xml"/>
  <Override PartName="/ppt/charts/style43.xml" ContentType="application/vnd.ms-office.chartstyle+xml"/>
  <Override PartName="/ppt/charts/style45.xml" ContentType="application/vnd.ms-office.chartstyle+xml"/>
  <Override PartName="/ppt/charts/style46.xml" ContentType="application/vnd.ms-office.chartstyle+xml"/>
  <Override PartName="/ppt/charts/style47.xml" ContentType="application/vnd.ms-office.chartstyle+xml"/>
  <Override PartName="/ppt/charts/style48.xml" ContentType="application/vnd.ms-office.chartstyle+xml"/>
  <Override PartName="/ppt/charts/style50.xml" ContentType="application/vnd.ms-office.chartstyle+xml"/>
  <Override PartName="/ppt/charts/style51.xml" ContentType="application/vnd.ms-office.chartstyle+xml"/>
  <Override PartName="/ppt/charts/style52.xml" ContentType="application/vnd.ms-office.chartstyle+xml"/>
  <Override PartName="/ppt/charts/style53.xml" ContentType="application/vnd.ms-office.chartstyle+xml"/>
  <Override PartName="/ppt/charts/style54.xml" ContentType="application/vnd.ms-office.chartstyle+xml"/>
  <Override PartName="/ppt/charts/style55.xml" ContentType="application/vnd.ms-office.chartstyle+xml"/>
  <Override PartName="/ppt/charts/style56.xml" ContentType="application/vnd.ms-office.chartstyle+xml"/>
  <Override PartName="/ppt/charts/style57.xml" ContentType="application/vnd.ms-office.chartstyle+xml"/>
  <Override PartName="/ppt/charts/style58.xml" ContentType="application/vnd.ms-office.chartstyle+xml"/>
  <Override PartName="/ppt/charts/style59.xml" ContentType="application/vnd.ms-office.chartstyle+xml"/>
  <Override PartName="/ppt/charts/style60.xml" ContentType="application/vnd.ms-office.chartstyle+xml"/>
  <Override PartName="/ppt/charts/style61.xml" ContentType="application/vnd.ms-office.chartstyle+xml"/>
  <Override PartName="/ppt/charts/style62.xml" ContentType="application/vnd.ms-office.chartstyle+xml"/>
  <Override PartName="/ppt/charts/style69.xml" ContentType="application/vnd.ms-office.chartstyle+xml"/>
  <Override PartName="/ppt/charts/style70.xml" ContentType="application/vnd.ms-office.chartstyle+xml"/>
  <Override PartName="/ppt/charts/style71.xml" ContentType="application/vnd.ms-office.chartstyle+xml"/>
  <Override PartName="/ppt/charts/style72.xml" ContentType="application/vnd.ms-office.chartstyle+xml"/>
  <Override PartName="/ppt/charts/style80.xml" ContentType="application/vnd.ms-office.chartstyle+xml"/>
  <Override PartName="/ppt/charts/style81.xml" ContentType="application/vnd.ms-office.chartstyle+xml"/>
  <Override PartName="/ppt/charts/style82.xml" ContentType="application/vnd.ms-office.chartstyle+xml"/>
  <Override PartName="/ppt/charts/style83.xml" ContentType="application/vnd.ms-office.chartstyle+xml"/>
  <Override PartName="/ppt/charts/style84.xml" ContentType="application/vnd.ms-office.chartstyle+xml"/>
  <Override PartName="/ppt/charts/style85.xml" ContentType="application/vnd.ms-office.chartstyle+xml"/>
  <Override PartName="/ppt/charts/style86.xml" ContentType="application/vnd.ms-office.chartstyle+xml"/>
  <Override PartName="/ppt/charts/style87.xml" ContentType="application/vnd.ms-office.chartstyle+xml"/>
  <Override PartName="/ppt/charts/style88.xml" ContentType="application/vnd.ms-office.chartstyle+xml"/>
  <Override PartName="/ppt/charts/style89.xml" ContentType="application/vnd.ms-office.chartstyle+xml"/>
  <Override PartName="/ppt/charts/style9.xml" ContentType="application/vnd.ms-office.chartstyle+xml"/>
  <Override PartName="/ppt/charts/style90.xml" ContentType="application/vnd.ms-office.chartstyle+xml"/>
  <Override PartName="/ppt/charts/style92.xml" ContentType="application/vnd.ms-office.chartstyle+xml"/>
  <Override PartName="/ppt/charts/style93.xml" ContentType="application/vnd.ms-office.chartstyle+xml"/>
  <Override PartName="/ppt/charts/style94.xml" ContentType="application/vnd.ms-office.chartstyle+xml"/>
  <Override PartName="/ppt/charts/style95.xml" ContentType="application/vnd.ms-office.chartstyle+xml"/>
  <Override PartName="/ppt/charts/style97.xml" ContentType="application/vnd.ms-office.chartstyle+xml"/>
  <Override PartName="/ppt/charts/style98.xml" ContentType="application/vnd.ms-office.chartstyle+xml"/>
  <Override PartName="/ppt/charts/style99.xml" ContentType="application/vnd.ms-office.chartstyle+xml"/>
  <Override PartName="/ppt/drawings/drawing10.xml" ContentType="application/vnd.openxmlformats-officedocument.drawingml.chartshapes+xml"/>
  <Override PartName="/ppt/drawings/drawing103.xml" ContentType="application/vnd.openxmlformats-officedocument.drawingml.chartshapes+xml"/>
  <Override PartName="/ppt/drawings/drawing104.xml" ContentType="application/vnd.openxmlformats-officedocument.drawingml.chartshapes+xml"/>
  <Override PartName="/ppt/drawings/drawing105.xml" ContentType="application/vnd.openxmlformats-officedocument.drawingml.chartshapes+xml"/>
  <Override PartName="/ppt/drawings/drawing106.xml" ContentType="application/vnd.openxmlformats-officedocument.drawingml.chartshapes+xml"/>
  <Override PartName="/ppt/drawings/drawing107.xml" ContentType="application/vnd.openxmlformats-officedocument.drawingml.chartshapes+xml"/>
  <Override PartName="/ppt/drawings/drawing108.xml" ContentType="application/vnd.openxmlformats-officedocument.drawingml.chartshapes+xml"/>
  <Override PartName="/ppt/drawings/drawing109.xml" ContentType="application/vnd.openxmlformats-officedocument.drawingml.chartshapes+xml"/>
  <Override PartName="/ppt/drawings/drawing11.xml" ContentType="application/vnd.openxmlformats-officedocument.drawingml.chartshapes+xml"/>
  <Override PartName="/ppt/drawings/drawing110.xml" ContentType="application/vnd.openxmlformats-officedocument.drawingml.chartshapes+xml"/>
  <Override PartName="/ppt/drawings/drawing111.xml" ContentType="application/vnd.openxmlformats-officedocument.drawingml.chartshapes+xml"/>
  <Override PartName="/ppt/drawings/drawing112.xml" ContentType="application/vnd.openxmlformats-officedocument.drawingml.chartshapes+xml"/>
  <Override PartName="/ppt/drawings/drawing113.xml" ContentType="application/vnd.openxmlformats-officedocument.drawingml.chartshapes+xml"/>
  <Override PartName="/ppt/drawings/drawing115.xml" ContentType="application/vnd.openxmlformats-officedocument.drawingml.chartshapes+xml"/>
  <Override PartName="/ppt/drawings/drawing116.xml" ContentType="application/vnd.openxmlformats-officedocument.drawingml.chartshapes+xml"/>
  <Override PartName="/ppt/drawings/drawing117.xml" ContentType="application/vnd.openxmlformats-officedocument.drawingml.chartshapes+xml"/>
  <Override PartName="/ppt/drawings/drawing118.xml" ContentType="application/vnd.openxmlformats-officedocument.drawingml.chartshapes+xml"/>
  <Override PartName="/ppt/drawings/drawing12.xml" ContentType="application/vnd.openxmlformats-officedocument.drawingml.chartshapes+xml"/>
  <Override PartName="/ppt/drawings/drawing120.xml" ContentType="application/vnd.openxmlformats-officedocument.drawingml.chartshapes+xml"/>
  <Override PartName="/ppt/drawings/drawing121.xml" ContentType="application/vnd.openxmlformats-officedocument.drawingml.chartshapes+xml"/>
  <Override PartName="/ppt/drawings/drawing122.xml" ContentType="application/vnd.openxmlformats-officedocument.drawingml.chartshapes+xml"/>
  <Override PartName="/ppt/drawings/drawing123.xml" ContentType="application/vnd.openxmlformats-officedocument.drawingml.chartshapes+xml"/>
  <Override PartName="/ppt/drawings/drawing124.xml" ContentType="application/vnd.openxmlformats-officedocument.drawingml.chartshapes+xml"/>
  <Override PartName="/ppt/drawings/drawing125.xml" ContentType="application/vnd.openxmlformats-officedocument.drawingml.chartshapes+xml"/>
  <Override PartName="/ppt/drawings/drawing126.xml" ContentType="application/vnd.openxmlformats-officedocument.drawingml.chartshapes+xml"/>
  <Override PartName="/ppt/drawings/drawing127.xml" ContentType="application/vnd.openxmlformats-officedocument.drawingml.chartshapes+xml"/>
  <Override PartName="/ppt/drawings/drawing128.xml" ContentType="application/vnd.openxmlformats-officedocument.drawingml.chartshapes+xml"/>
  <Override PartName="/ppt/drawings/drawing129.xml" ContentType="application/vnd.openxmlformats-officedocument.drawingml.chartshapes+xml"/>
  <Override PartName="/ppt/drawings/drawing13.xml" ContentType="application/vnd.openxmlformats-officedocument.drawingml.chartshapes+xml"/>
  <Override PartName="/ppt/drawings/drawing130.xml" ContentType="application/vnd.openxmlformats-officedocument.drawingml.chartshapes+xml"/>
  <Override PartName="/ppt/drawings/drawing131.xml" ContentType="application/vnd.openxmlformats-officedocument.drawingml.chartshapes+xml"/>
  <Override PartName="/ppt/drawings/drawing132.xml" ContentType="application/vnd.openxmlformats-officedocument.drawingml.chartshapes+xml"/>
  <Override PartName="/ppt/drawings/drawing139.xml" ContentType="application/vnd.openxmlformats-officedocument.drawingml.chartshapes+xml"/>
  <Override PartName="/ppt/drawings/drawing14.xml" ContentType="application/vnd.openxmlformats-officedocument.drawingml.chartshapes+xml"/>
  <Override PartName="/ppt/drawings/drawing140.xml" ContentType="application/vnd.openxmlformats-officedocument.drawingml.chartshapes+xml"/>
  <Override PartName="/ppt/drawings/drawing141.xml" ContentType="application/vnd.openxmlformats-officedocument.drawingml.chartshapes+xml"/>
  <Override PartName="/ppt/drawings/drawing142.xml" ContentType="application/vnd.openxmlformats-officedocument.drawingml.chartshapes+xml"/>
  <Override PartName="/ppt/drawings/drawing15.xml" ContentType="application/vnd.openxmlformats-officedocument.drawingml.chartshapes+xml"/>
  <Override PartName="/ppt/drawings/drawing16.xml" ContentType="application/vnd.openxmlformats-officedocument.drawingml.chartshapes+xml"/>
  <Override PartName="/ppt/drawings/drawing17.xml" ContentType="application/vnd.openxmlformats-officedocument.drawingml.chartshapes+xml"/>
  <Override PartName="/ppt/drawings/drawing18.xml" ContentType="application/vnd.openxmlformats-officedocument.drawingml.chartshapes+xml"/>
  <Override PartName="/ppt/drawings/drawing19.xml" ContentType="application/vnd.openxmlformats-officedocument.drawingml.chartshapes+xml"/>
  <Override PartName="/ppt/drawings/drawing2.xml" ContentType="application/vnd.openxmlformats-officedocument.drawingml.chartshapes+xml"/>
  <Override PartName="/ppt/drawings/drawing21.xml" ContentType="application/vnd.openxmlformats-officedocument.drawingml.chartshapes+xml"/>
  <Override PartName="/ppt/drawings/drawing22.xml" ContentType="application/vnd.openxmlformats-officedocument.drawingml.chartshapes+xml"/>
  <Override PartName="/ppt/drawings/drawing23.xml" ContentType="application/vnd.openxmlformats-officedocument.drawingml.chartshapes+xml"/>
  <Override PartName="/ppt/drawings/drawing24.xml" ContentType="application/vnd.openxmlformats-officedocument.drawingml.chartshapes+xml"/>
  <Override PartName="/ppt/drawings/drawing26.xml" ContentType="application/vnd.openxmlformats-officedocument.drawingml.chartshapes+xml"/>
  <Override PartName="/ppt/drawings/drawing27.xml" ContentType="application/vnd.openxmlformats-officedocument.drawingml.chartshapes+xml"/>
  <Override PartName="/ppt/drawings/drawing28.xml" ContentType="application/vnd.openxmlformats-officedocument.drawingml.chartshapes+xml"/>
  <Override PartName="/ppt/drawings/drawing29.xml" ContentType="application/vnd.openxmlformats-officedocument.drawingml.chartshapes+xml"/>
  <Override PartName="/ppt/drawings/drawing30.xml" ContentType="application/vnd.openxmlformats-officedocument.drawingml.chartshapes+xml"/>
  <Override PartName="/ppt/drawings/drawing31.xml" ContentType="application/vnd.openxmlformats-officedocument.drawingml.chartshapes+xml"/>
  <Override PartName="/ppt/drawings/drawing32.xml" ContentType="application/vnd.openxmlformats-officedocument.drawingml.chartshapes+xml"/>
  <Override PartName="/ppt/drawings/drawing33.xml" ContentType="application/vnd.openxmlformats-officedocument.drawingml.chartshapes+xml"/>
  <Override PartName="/ppt/drawings/drawing34.xml" ContentType="application/vnd.openxmlformats-officedocument.drawingml.chartshapes+xml"/>
  <Override PartName="/ppt/drawings/drawing35.xml" ContentType="application/vnd.openxmlformats-officedocument.drawingml.chartshapes+xml"/>
  <Override PartName="/ppt/drawings/drawing36.xml" ContentType="application/vnd.openxmlformats-officedocument.drawingml.chartshapes+xml"/>
  <Override PartName="/ppt/drawings/drawing37.xml" ContentType="application/vnd.openxmlformats-officedocument.drawingml.chartshapes+xml"/>
  <Override PartName="/ppt/drawings/drawing38.xml" ContentType="application/vnd.openxmlformats-officedocument.drawingml.chartshapes+xml"/>
  <Override PartName="/ppt/drawings/drawing45.xml" ContentType="application/vnd.openxmlformats-officedocument.drawingml.chartshapes+xml"/>
  <Override PartName="/ppt/drawings/drawing46.xml" ContentType="application/vnd.openxmlformats-officedocument.drawingml.chartshapes+xml"/>
  <Override PartName="/ppt/drawings/drawing47.xml" ContentType="application/vnd.openxmlformats-officedocument.drawingml.chartshapes+xml"/>
  <Override PartName="/ppt/drawings/drawing48.xml" ContentType="application/vnd.openxmlformats-officedocument.drawingml.chartshapes+xml"/>
  <Override PartName="/ppt/drawings/drawing5.xml" ContentType="application/vnd.openxmlformats-officedocument.drawingml.chartshapes+xml"/>
  <Override PartName="/ppt/drawings/drawing56.xml" ContentType="application/vnd.openxmlformats-officedocument.drawingml.chartshapes+xml"/>
  <Override PartName="/ppt/drawings/drawing57.xml" ContentType="application/vnd.openxmlformats-officedocument.drawingml.chartshapes+xml"/>
  <Override PartName="/ppt/drawings/drawing58.xml" ContentType="application/vnd.openxmlformats-officedocument.drawingml.chartshapes+xml"/>
  <Override PartName="/ppt/drawings/drawing59.xml" ContentType="application/vnd.openxmlformats-officedocument.drawingml.chartshapes+xml"/>
  <Override PartName="/ppt/drawings/drawing60.xml" ContentType="application/vnd.openxmlformats-officedocument.drawingml.chartshapes+xml"/>
  <Override PartName="/ppt/drawings/drawing61.xml" ContentType="application/vnd.openxmlformats-officedocument.drawingml.chartshapes+xml"/>
  <Override PartName="/ppt/drawings/drawing62.xml" ContentType="application/vnd.openxmlformats-officedocument.drawingml.chartshapes+xml"/>
  <Override PartName="/ppt/drawings/drawing63.xml" ContentType="application/vnd.openxmlformats-officedocument.drawingml.chartshapes+xml"/>
  <Override PartName="/ppt/drawings/drawing64.xml" ContentType="application/vnd.openxmlformats-officedocument.drawingml.chartshapes+xml"/>
  <Override PartName="/ppt/drawings/drawing65.xml" ContentType="application/vnd.openxmlformats-officedocument.drawingml.chartshapes+xml"/>
  <Override PartName="/ppt/drawings/drawing66.xml" ContentType="application/vnd.openxmlformats-officedocument.drawingml.chartshapes+xml"/>
  <Override PartName="/ppt/drawings/drawing68.xml" ContentType="application/vnd.openxmlformats-officedocument.drawingml.chartshapes+xml"/>
  <Override PartName="/ppt/drawings/drawing69.xml" ContentType="application/vnd.openxmlformats-officedocument.drawingml.chartshapes+xml"/>
  <Override PartName="/ppt/drawings/drawing70.xml" ContentType="application/vnd.openxmlformats-officedocument.drawingml.chartshapes+xml"/>
  <Override PartName="/ppt/drawings/drawing71.xml" ContentType="application/vnd.openxmlformats-officedocument.drawingml.chartshapes+xml"/>
  <Override PartName="/ppt/drawings/drawing73.xml" ContentType="application/vnd.openxmlformats-officedocument.drawingml.chartshapes+xml"/>
  <Override PartName="/ppt/drawings/drawing74.xml" ContentType="application/vnd.openxmlformats-officedocument.drawingml.chartshapes+xml"/>
  <Override PartName="/ppt/drawings/drawing75.xml" ContentType="application/vnd.openxmlformats-officedocument.drawingml.chartshapes+xml"/>
  <Override PartName="/ppt/drawings/drawing76.xml" ContentType="application/vnd.openxmlformats-officedocument.drawingml.chartshapes+xml"/>
  <Override PartName="/ppt/drawings/drawing77.xml" ContentType="application/vnd.openxmlformats-officedocument.drawingml.chartshapes+xml"/>
  <Override PartName="/ppt/drawings/drawing78.xml" ContentType="application/vnd.openxmlformats-officedocument.drawingml.chartshapes+xml"/>
  <Override PartName="/ppt/drawings/drawing79.xml" ContentType="application/vnd.openxmlformats-officedocument.drawingml.chartshapes+xml"/>
  <Override PartName="/ppt/drawings/drawing80.xml" ContentType="application/vnd.openxmlformats-officedocument.drawingml.chartshapes+xml"/>
  <Override PartName="/ppt/drawings/drawing81.xml" ContentType="application/vnd.openxmlformats-officedocument.drawingml.chartshapes+xml"/>
  <Override PartName="/ppt/drawings/drawing82.xml" ContentType="application/vnd.openxmlformats-officedocument.drawingml.chartshapes+xml"/>
  <Override PartName="/ppt/drawings/drawing83.xml" ContentType="application/vnd.openxmlformats-officedocument.drawingml.chartshapes+xml"/>
  <Override PartName="/ppt/drawings/drawing84.xml" ContentType="application/vnd.openxmlformats-officedocument.drawingml.chartshapes+xml"/>
  <Override PartName="/ppt/drawings/drawing85.xml" ContentType="application/vnd.openxmlformats-officedocument.drawingml.chartshapes+xml"/>
  <Override PartName="/ppt/drawings/drawing9.xml" ContentType="application/vnd.openxmlformats-officedocument.drawingml.chartshapes+xml"/>
  <Override PartName="/ppt/drawings/drawing92.xml" ContentType="application/vnd.openxmlformats-officedocument.drawingml.chartshapes+xml"/>
  <Override PartName="/ppt/drawings/drawing93.xml" ContentType="application/vnd.openxmlformats-officedocument.drawingml.chartshapes+xml"/>
  <Override PartName="/ppt/drawings/drawing94.xml" ContentType="application/vnd.openxmlformats-officedocument.drawingml.chartshapes+xml"/>
  <Override PartName="/ppt/drawings/drawing95.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4.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2.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71.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3.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0.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4" r:id="rId1"/>
  </p:sldMasterIdLst>
  <p:notesMasterIdLst>
    <p:notesMasterId r:id="rId94"/>
  </p:notesMasterIdLst>
  <p:sldIdLst>
    <p:sldId id="256" r:id="rId2"/>
    <p:sldId id="268" r:id="rId3"/>
    <p:sldId id="269" r:id="rId4"/>
    <p:sldId id="270" r:id="rId5"/>
    <p:sldId id="642" r:id="rId7"/>
    <p:sldId id="646" r:id="rId15"/>
    <p:sldId id="602" r:id="rId16"/>
    <p:sldId id="603" r:id="rId17"/>
    <p:sldId id="274" r:id="rId18"/>
    <p:sldId id="604" r:id="rId21"/>
    <p:sldId id="276" r:id="rId22"/>
    <p:sldId id="605" r:id="rId23"/>
    <p:sldId id="607" r:id="rId25"/>
    <p:sldId id="364" r:id="rId26"/>
    <p:sldId id="541" r:id="rId27"/>
    <p:sldId id="280" r:id="rId28"/>
    <p:sldId id="543" r:id="rId30"/>
    <p:sldId id="545" r:id="rId32"/>
    <p:sldId id="546" r:id="rId33"/>
    <p:sldId id="547" r:id="rId34"/>
    <p:sldId id="548" r:id="rId35"/>
    <p:sldId id="552" r:id="rId39"/>
    <p:sldId id="555" r:id="rId43"/>
    <p:sldId id="556" r:id="rId44"/>
    <p:sldId id="608" r:id="rId45"/>
    <p:sldId id="610" r:id="rId47"/>
    <p:sldId id="612" r:id="rId49"/>
    <p:sldId id="613" r:id="rId50"/>
    <p:sldId id="614" r:id="rId51"/>
    <p:sldId id="615" r:id="rId52"/>
    <p:sldId id="619" r:id="rId56"/>
    <p:sldId id="365" r:id="rId60"/>
    <p:sldId id="571" r:id="rId61"/>
    <p:sldId id="572" r:id="rId62"/>
    <p:sldId id="574" r:id="rId64"/>
    <p:sldId id="576" r:id="rId66"/>
    <p:sldId id="577" r:id="rId67"/>
    <p:sldId id="578" r:id="rId68"/>
    <p:sldId id="579" r:id="rId69"/>
    <p:sldId id="583" r:id="rId73"/>
  </p:sldIdLst>
  <p:sldSz cx="10691813" cy="7559675"/>
  <p:notesSz cx="6858000" cy="9144000"/>
  <p:embeddedFontLst>
    <p:embeddedFont>
      <p:font typeface="Arial Black" panose="020B0604020202020204" pitchFamily="34" charset="0"/>
      <p:bold r:id="rId95"/>
    </p:embeddedFont>
    <p:embeddedFont>
      <p:font typeface="Calibri" panose="020F0502020204030204" pitchFamily="34" charset="0"/>
      <p:regular r:id="rId96"/>
      <p:bold r:id="rId97"/>
      <p:italic r:id="rId98"/>
      <p:boldItalic r:id="rId99"/>
    </p:embeddedFont>
    <p:embeddedFont>
      <p:font typeface="Univers LT Std 45 Light" panose="020B0403020202020204" pitchFamily="34" charset="77"/>
      <p:regular r:id="rId100"/>
      <p:bold r:id="rId101"/>
      <p:italic r:id="rId102"/>
    </p:embeddedFont>
    <p:embeddedFont>
      <p:font typeface="Univers LT Std 55" panose="020B0603020202020204" pitchFamily="34" charset="0"/>
      <p:regular r:id="rId103"/>
      <p:bold r:id="rId104"/>
    </p:embeddedFont>
  </p:embeddedFontLst>
  <p:defaultTextStyle>
    <a:defPPr>
      <a:defRPr lang="sv-SE"/>
    </a:defPPr>
    <a:lvl1pPr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520700" indent="-635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41400" indent="-1270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63688" indent="-1920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84388" indent="-2555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36" userDrawn="1">
          <p15:clr>
            <a:srgbClr val="A4A3A4"/>
          </p15:clr>
        </p15:guide>
        <p15:guide id="2"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54B"/>
    <a:srgbClr val="C02200"/>
    <a:srgbClr val="C84108"/>
    <a:srgbClr val="EA5900"/>
    <a:srgbClr val="EF955A"/>
    <a:srgbClr val="EFCBA7"/>
    <a:srgbClr val="F9DFBA"/>
    <a:srgbClr val="B73A05"/>
    <a:srgbClr val="385722"/>
    <a:srgbClr val="3B9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48" autoAdjust="0"/>
    <p:restoredTop sz="95634"/>
  </p:normalViewPr>
  <p:slideViewPr>
    <p:cSldViewPr snapToGrid="0" snapToObjects="1">
      <p:cViewPr varScale="1">
        <p:scale>
          <a:sx n="103" d="100"/>
          <a:sy n="103" d="100"/>
        </p:scale>
        <p:origin x="648" y="168"/>
      </p:cViewPr>
      <p:guideLst>
        <p:guide orient="horz" pos="2336"/>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4" d="100"/>
          <a:sy n="154" d="100"/>
        </p:scale>
        <p:origin x="440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0" Type="http://schemas.openxmlformats.org/officeDocument/2006/relationships/font" Target="fonts/font6.fntdata"/><Relationship Id="rId101" Type="http://schemas.openxmlformats.org/officeDocument/2006/relationships/font" Target="fonts/font7.fntdata"/><Relationship Id="rId102" Type="http://schemas.openxmlformats.org/officeDocument/2006/relationships/font" Target="fonts/font8.fntdata"/><Relationship Id="rId103" Type="http://schemas.openxmlformats.org/officeDocument/2006/relationships/font" Target="fonts/font9.fntdata"/><Relationship Id="rId104" Type="http://schemas.openxmlformats.org/officeDocument/2006/relationships/font" Target="fonts/font10.fntdata"/><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08" Type="http://schemas.openxmlformats.org/officeDocument/2006/relationships/tableStyles" Target="tableStyles.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2" Type="http://schemas.openxmlformats.org/officeDocument/2006/relationships/slide" Target="slides/slide1.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3" Type="http://schemas.openxmlformats.org/officeDocument/2006/relationships/slide" Target="slides/slide2.xml"/><Relationship Id="rId30" Type="http://schemas.openxmlformats.org/officeDocument/2006/relationships/slide" Target="slides/slide29.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9" Type="http://schemas.openxmlformats.org/officeDocument/2006/relationships/slide" Target="slides/slide38.xml"/><Relationship Id="rId4" Type="http://schemas.openxmlformats.org/officeDocument/2006/relationships/slide" Target="slides/slide3.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7" Type="http://schemas.openxmlformats.org/officeDocument/2006/relationships/slide" Target="slides/slide46.xml"/><Relationship Id="rId49" Type="http://schemas.openxmlformats.org/officeDocument/2006/relationships/slide" Target="slides/slide48.xml"/><Relationship Id="rId5" Type="http://schemas.openxmlformats.org/officeDocument/2006/relationships/slide" Target="slides/slide4.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6" Type="http://schemas.openxmlformats.org/officeDocument/2006/relationships/slide" Target="slides/slide55.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4" Type="http://schemas.openxmlformats.org/officeDocument/2006/relationships/slide" Target="slides/slide63.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7" Type="http://schemas.openxmlformats.org/officeDocument/2006/relationships/slide" Target="slides/slide6.xml"/><Relationship Id="rId73" Type="http://schemas.openxmlformats.org/officeDocument/2006/relationships/slide" Target="slides/slide72.xml"/><Relationship Id="rId94" Type="http://schemas.openxmlformats.org/officeDocument/2006/relationships/notesMaster" Target="notesMasters/notesMaster1.xml"/><Relationship Id="rId95" Type="http://schemas.openxmlformats.org/officeDocument/2006/relationships/font" Target="fonts/font1.fntdata"/><Relationship Id="rId96" Type="http://schemas.openxmlformats.org/officeDocument/2006/relationships/font" Target="fonts/font2.fntdata"/><Relationship Id="rId97" Type="http://schemas.openxmlformats.org/officeDocument/2006/relationships/font" Target="fonts/font3.fntdata"/><Relationship Id="rId98" Type="http://schemas.openxmlformats.org/officeDocument/2006/relationships/font" Target="fonts/font4.fntdata"/><Relationship Id="rId99" Type="http://schemas.openxmlformats.org/officeDocument/2006/relationships/font" Target="fonts/font5.fntdata"/></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themeOverride" Target="../theme/themeOverride10.xml"/><Relationship Id="rId4"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microsoft.com/office/2011/relationships/chartStyle" Target="style100.xml"/><Relationship Id="rId2" Type="http://schemas.microsoft.com/office/2011/relationships/chartColorStyle" Target="colors100.xml"/><Relationship Id="rId3" Type="http://schemas.openxmlformats.org/officeDocument/2006/relationships/package" Target="../embeddings/Microsoft_Excel-kalkylblad99.xlsx"/><Relationship Id="rId4" Type="http://schemas.openxmlformats.org/officeDocument/2006/relationships/chartUserShapes" Target="../drawings/drawing76.xml"/></Relationships>
</file>

<file path=ppt/charts/_rels/chart101.xml.rels><?xml version='1.0' encoding='UTF-8' standalone='yes'?>
<Relationships xmlns="http://schemas.openxmlformats.org/package/2006/relationships"><Relationship Id="rId1" Type="http://schemas.microsoft.com/office/2011/relationships/chartStyle" Target="style101.xml"/><Relationship Id="rId2" Type="http://schemas.microsoft.com/office/2011/relationships/chartColorStyle" Target="colors101.xml"/><Relationship Id="rId3" Type="http://schemas.openxmlformats.org/officeDocument/2006/relationships/package" Target="../embeddings/Microsoft_Excel-kalkylblad100.xlsx"/><Relationship Id="rId4" Type="http://schemas.openxmlformats.org/officeDocument/2006/relationships/chartUserShapes" Target="../drawings/drawing77.xml"/></Relationships>
</file>

<file path=ppt/charts/_rels/chart102.xml.rels><?xml version='1.0' encoding='UTF-8' standalone='yes'?>
<Relationships xmlns="http://schemas.openxmlformats.org/package/2006/relationships"><Relationship Id="rId1" Type="http://schemas.microsoft.com/office/2011/relationships/chartStyle" Target="style102.xml"/><Relationship Id="rId2" Type="http://schemas.microsoft.com/office/2011/relationships/chartColorStyle" Target="colors102.xml"/><Relationship Id="rId3" Type="http://schemas.openxmlformats.org/officeDocument/2006/relationships/package" Target="../embeddings/Microsoft_Excel-kalkylblad101.xlsx"/><Relationship Id="rId4" Type="http://schemas.openxmlformats.org/officeDocument/2006/relationships/chartUserShapes" Target="../drawings/drawing78.xml"/></Relationships>
</file>

<file path=ppt/charts/_rels/chart103.xml.rels><?xml version='1.0' encoding='UTF-8' standalone='yes'?>
<Relationships xmlns="http://schemas.openxmlformats.org/package/2006/relationships"><Relationship Id="rId1" Type="http://schemas.microsoft.com/office/2011/relationships/chartStyle" Target="style103.xml"/><Relationship Id="rId2" Type="http://schemas.microsoft.com/office/2011/relationships/chartColorStyle" Target="colors103.xml"/><Relationship Id="rId3" Type="http://schemas.openxmlformats.org/officeDocument/2006/relationships/package" Target="../embeddings/Microsoft_Excel-kalkylblad102.xlsx"/><Relationship Id="rId4" Type="http://schemas.openxmlformats.org/officeDocument/2006/relationships/chartUserShapes" Target="../drawings/drawing79.xml"/></Relationships>
</file>

<file path=ppt/charts/_rels/chart104.xml.rels><?xml version='1.0' encoding='UTF-8' standalone='yes'?>
<Relationships xmlns="http://schemas.openxmlformats.org/package/2006/relationships"><Relationship Id="rId1" Type="http://schemas.microsoft.com/office/2011/relationships/chartStyle" Target="style104.xml"/><Relationship Id="rId2" Type="http://schemas.microsoft.com/office/2011/relationships/chartColorStyle" Target="colors104.xml"/><Relationship Id="rId3" Type="http://schemas.openxmlformats.org/officeDocument/2006/relationships/package" Target="../embeddings/Microsoft_Excel-kalkylblad103.xlsx"/><Relationship Id="rId4" Type="http://schemas.openxmlformats.org/officeDocument/2006/relationships/chartUserShapes" Target="../drawings/drawing80.xml"/></Relationships>
</file>

<file path=ppt/charts/_rels/chart105.xml.rels><?xml version='1.0' encoding='UTF-8' standalone='yes'?>
<Relationships xmlns="http://schemas.openxmlformats.org/package/2006/relationships"><Relationship Id="rId1" Type="http://schemas.microsoft.com/office/2011/relationships/chartStyle" Target="style105.xml"/><Relationship Id="rId2" Type="http://schemas.microsoft.com/office/2011/relationships/chartColorStyle" Target="colors105.xml"/><Relationship Id="rId3" Type="http://schemas.openxmlformats.org/officeDocument/2006/relationships/package" Target="../embeddings/Microsoft_Excel-kalkylblad104.xlsx"/><Relationship Id="rId4" Type="http://schemas.openxmlformats.org/officeDocument/2006/relationships/chartUserShapes" Target="../drawings/drawing81.xml"/></Relationships>
</file>

<file path=ppt/charts/_rels/chart106.xml.rels><?xml version='1.0' encoding='UTF-8' standalone='yes'?>
<Relationships xmlns="http://schemas.openxmlformats.org/package/2006/relationships"><Relationship Id="rId1" Type="http://schemas.microsoft.com/office/2011/relationships/chartStyle" Target="style106.xml"/><Relationship Id="rId2" Type="http://schemas.microsoft.com/office/2011/relationships/chartColorStyle" Target="colors106.xml"/><Relationship Id="rId3" Type="http://schemas.openxmlformats.org/officeDocument/2006/relationships/package" Target="../embeddings/Microsoft_Excel-kalkylblad105.xlsx"/><Relationship Id="rId4" Type="http://schemas.openxmlformats.org/officeDocument/2006/relationships/chartUserShapes" Target="../drawings/drawing82.xml"/></Relationships>
</file>

<file path=ppt/charts/_rels/chart107.xml.rels><?xml version='1.0' encoding='UTF-8' standalone='yes'?>
<Relationships xmlns="http://schemas.openxmlformats.org/package/2006/relationships"><Relationship Id="rId1" Type="http://schemas.microsoft.com/office/2011/relationships/chartStyle" Target="style107.xml"/><Relationship Id="rId2" Type="http://schemas.microsoft.com/office/2011/relationships/chartColorStyle" Target="colors107.xml"/><Relationship Id="rId3" Type="http://schemas.openxmlformats.org/officeDocument/2006/relationships/package" Target="../embeddings/Microsoft_Excel-kalkylblad106.xlsx"/><Relationship Id="rId4" Type="http://schemas.openxmlformats.org/officeDocument/2006/relationships/chartUserShapes" Target="../drawings/drawing83.xml"/></Relationships>
</file>

<file path=ppt/charts/_rels/chart108.xml.rels><?xml version='1.0' encoding='UTF-8' standalone='yes'?>
<Relationships xmlns="http://schemas.openxmlformats.org/package/2006/relationships"><Relationship Id="rId1" Type="http://schemas.microsoft.com/office/2011/relationships/chartStyle" Target="style108.xml"/><Relationship Id="rId2" Type="http://schemas.microsoft.com/office/2011/relationships/chartColorStyle" Target="colors108.xml"/><Relationship Id="rId3" Type="http://schemas.openxmlformats.org/officeDocument/2006/relationships/package" Target="../embeddings/Microsoft_Excel-kalkylblad107.xlsx"/><Relationship Id="rId4" Type="http://schemas.openxmlformats.org/officeDocument/2006/relationships/chartUserShapes" Target="../drawings/drawing84.xml"/></Relationships>
</file>

<file path=ppt/charts/_rels/chart109.xml.rels><?xml version='1.0' encoding='UTF-8' standalone='yes'?>
<Relationships xmlns="http://schemas.openxmlformats.org/package/2006/relationships"><Relationship Id="rId1" Type="http://schemas.microsoft.com/office/2011/relationships/chartStyle" Target="style109.xml"/><Relationship Id="rId2" Type="http://schemas.microsoft.com/office/2011/relationships/chartColorStyle" Target="colors109.xml"/><Relationship Id="rId3" Type="http://schemas.openxmlformats.org/officeDocument/2006/relationships/package" Target="../embeddings/Microsoft_Excel-kalkylblad108.xlsx"/><Relationship Id="rId4" Type="http://schemas.openxmlformats.org/officeDocument/2006/relationships/chartUserShapes" Target="../drawings/drawing85.xml"/></Relationships>
</file>

<file path=ppt/charts/_rels/chart116.xml.rels><?xml version='1.0' encoding='UTF-8' standalone='yes'?>
<Relationships xmlns="http://schemas.openxmlformats.org/package/2006/relationships"><Relationship Id="rId1" Type="http://schemas.microsoft.com/office/2011/relationships/chartStyle" Target="style116.xml"/><Relationship Id="rId2" Type="http://schemas.microsoft.com/office/2011/relationships/chartColorStyle" Target="colors116.xml"/><Relationship Id="rId3" Type="http://schemas.openxmlformats.org/officeDocument/2006/relationships/package" Target="../embeddings/Microsoft_Excel-kalkylblad115.xlsx"/><Relationship Id="rId4" Type="http://schemas.openxmlformats.org/officeDocument/2006/relationships/chartUserShapes" Target="../drawings/drawing92.xml"/></Relationships>
</file>

<file path=ppt/charts/_rels/chart117.xml.rels><?xml version='1.0' encoding='UTF-8' standalone='yes'?>
<Relationships xmlns="http://schemas.openxmlformats.org/package/2006/relationships"><Relationship Id="rId1" Type="http://schemas.microsoft.com/office/2011/relationships/chartStyle" Target="style117.xml"/><Relationship Id="rId2" Type="http://schemas.microsoft.com/office/2011/relationships/chartColorStyle" Target="colors117.xml"/><Relationship Id="rId3" Type="http://schemas.openxmlformats.org/officeDocument/2006/relationships/package" Target="../embeddings/Microsoft_Excel-kalkylblad116.xlsx"/><Relationship Id="rId4" Type="http://schemas.openxmlformats.org/officeDocument/2006/relationships/chartUserShapes" Target="../drawings/drawing93.xml"/></Relationships>
</file>

<file path=ppt/charts/_rels/chart118.xml.rels><?xml version='1.0' encoding='UTF-8' standalone='yes'?>
<Relationships xmlns="http://schemas.openxmlformats.org/package/2006/relationships"><Relationship Id="rId1" Type="http://schemas.microsoft.com/office/2011/relationships/chartStyle" Target="style118.xml"/><Relationship Id="rId2" Type="http://schemas.microsoft.com/office/2011/relationships/chartColorStyle" Target="colors118.xml"/><Relationship Id="rId3" Type="http://schemas.openxmlformats.org/officeDocument/2006/relationships/package" Target="../embeddings/Microsoft_Excel-kalkylblad117.xlsx"/><Relationship Id="rId4" Type="http://schemas.openxmlformats.org/officeDocument/2006/relationships/chartUserShapes" Target="../drawings/drawing94.xml"/></Relationships>
</file>

<file path=ppt/charts/_rels/chart119.xml.rels><?xml version='1.0' encoding='UTF-8' standalone='yes'?>
<Relationships xmlns="http://schemas.openxmlformats.org/package/2006/relationships"><Relationship Id="rId1" Type="http://schemas.microsoft.com/office/2011/relationships/chartStyle" Target="style119.xml"/><Relationship Id="rId2" Type="http://schemas.microsoft.com/office/2011/relationships/chartColorStyle" Target="colors119.xml"/><Relationship Id="rId3" Type="http://schemas.openxmlformats.org/officeDocument/2006/relationships/package" Target="../embeddings/Microsoft_Excel-kalkylblad118.xlsx"/><Relationship Id="rId4" Type="http://schemas.openxmlformats.org/officeDocument/2006/relationships/chartUserShapes" Target="../drawings/drawing95.xml"/></Relationships>
</file>

<file path=ppt/charts/_rels/chart127.xml.rels><?xml version='1.0' encoding='UTF-8' standalone='yes'?>
<Relationships xmlns="http://schemas.openxmlformats.org/package/2006/relationships"><Relationship Id="rId1" Type="http://schemas.microsoft.com/office/2011/relationships/chartStyle" Target="style127.xml"/><Relationship Id="rId2" Type="http://schemas.microsoft.com/office/2011/relationships/chartColorStyle" Target="colors127.xml"/><Relationship Id="rId3" Type="http://schemas.openxmlformats.org/officeDocument/2006/relationships/package" Target="../embeddings/Microsoft_Excel-kalkylblad126.xlsx"/><Relationship Id="rId4" Type="http://schemas.openxmlformats.org/officeDocument/2006/relationships/chartUserShapes" Target="../drawings/drawing103.xml"/></Relationships>
</file>

<file path=ppt/charts/_rels/chart128.xml.rels><?xml version='1.0' encoding='UTF-8' standalone='yes'?>
<Relationships xmlns="http://schemas.openxmlformats.org/package/2006/relationships"><Relationship Id="rId1" Type="http://schemas.microsoft.com/office/2011/relationships/chartStyle" Target="style128.xml"/><Relationship Id="rId2" Type="http://schemas.microsoft.com/office/2011/relationships/chartColorStyle" Target="colors128.xml"/><Relationship Id="rId3" Type="http://schemas.openxmlformats.org/officeDocument/2006/relationships/package" Target="../embeddings/Microsoft_Excel-kalkylblad127.xlsx"/><Relationship Id="rId4" Type="http://schemas.openxmlformats.org/officeDocument/2006/relationships/chartUserShapes" Target="../drawings/drawing104.xml"/></Relationships>
</file>

<file path=ppt/charts/_rels/chart129.xml.rels><?xml version='1.0' encoding='UTF-8' standalone='yes'?>
<Relationships xmlns="http://schemas.openxmlformats.org/package/2006/relationships"><Relationship Id="rId1" Type="http://schemas.microsoft.com/office/2011/relationships/chartStyle" Target="style129.xml"/><Relationship Id="rId2" Type="http://schemas.microsoft.com/office/2011/relationships/chartColorStyle" Target="colors129.xml"/><Relationship Id="rId3" Type="http://schemas.openxmlformats.org/officeDocument/2006/relationships/package" Target="../embeddings/Microsoft_Excel-kalkylblad128.xlsx"/><Relationship Id="rId4" Type="http://schemas.openxmlformats.org/officeDocument/2006/relationships/chartUserShapes" Target="../drawings/drawing105.xml"/></Relationships>
</file>

<file path=ppt/charts/_rels/chart130.xml.rels><?xml version='1.0' encoding='UTF-8' standalone='yes'?>
<Relationships xmlns="http://schemas.openxmlformats.org/package/2006/relationships"><Relationship Id="rId1" Type="http://schemas.microsoft.com/office/2011/relationships/chartStyle" Target="style130.xml"/><Relationship Id="rId2" Type="http://schemas.microsoft.com/office/2011/relationships/chartColorStyle" Target="colors130.xml"/><Relationship Id="rId3" Type="http://schemas.openxmlformats.org/officeDocument/2006/relationships/package" Target="../embeddings/Microsoft_Excel-kalkylblad129.xlsx"/><Relationship Id="rId4" Type="http://schemas.openxmlformats.org/officeDocument/2006/relationships/chartUserShapes" Target="../drawings/drawing106.xml"/></Relationships>
</file>

<file path=ppt/charts/_rels/chart131.xml.rels><?xml version='1.0' encoding='UTF-8' standalone='yes'?>
<Relationships xmlns="http://schemas.openxmlformats.org/package/2006/relationships"><Relationship Id="rId1" Type="http://schemas.microsoft.com/office/2011/relationships/chartStyle" Target="style131.xml"/><Relationship Id="rId2" Type="http://schemas.microsoft.com/office/2011/relationships/chartColorStyle" Target="colors131.xml"/><Relationship Id="rId3" Type="http://schemas.openxmlformats.org/officeDocument/2006/relationships/package" Target="../embeddings/Microsoft_Excel-kalkylblad130.xlsx"/><Relationship Id="rId4" Type="http://schemas.openxmlformats.org/officeDocument/2006/relationships/chartUserShapes" Target="../drawings/drawing107.xml"/></Relationships>
</file>

<file path=ppt/charts/_rels/chart132.xml.rels><?xml version='1.0' encoding='UTF-8' standalone='yes'?>
<Relationships xmlns="http://schemas.openxmlformats.org/package/2006/relationships"><Relationship Id="rId1" Type="http://schemas.microsoft.com/office/2011/relationships/chartStyle" Target="style132.xml"/><Relationship Id="rId2" Type="http://schemas.microsoft.com/office/2011/relationships/chartColorStyle" Target="colors132.xml"/><Relationship Id="rId3" Type="http://schemas.openxmlformats.org/officeDocument/2006/relationships/package" Target="../embeddings/Microsoft_Excel-kalkylblad131.xlsx"/><Relationship Id="rId4" Type="http://schemas.openxmlformats.org/officeDocument/2006/relationships/chartUserShapes" Target="../drawings/drawing108.xml"/></Relationships>
</file>

<file path=ppt/charts/_rels/chart133.xml.rels><?xml version='1.0' encoding='UTF-8' standalone='yes'?>
<Relationships xmlns="http://schemas.openxmlformats.org/package/2006/relationships"><Relationship Id="rId1" Type="http://schemas.microsoft.com/office/2011/relationships/chartStyle" Target="style133.xml"/><Relationship Id="rId2" Type="http://schemas.microsoft.com/office/2011/relationships/chartColorStyle" Target="colors133.xml"/><Relationship Id="rId3" Type="http://schemas.openxmlformats.org/officeDocument/2006/relationships/package" Target="../embeddings/Microsoft_Excel-kalkylblad132.xlsx"/><Relationship Id="rId4" Type="http://schemas.openxmlformats.org/officeDocument/2006/relationships/chartUserShapes" Target="../drawings/drawing109.xml"/></Relationships>
</file>

<file path=ppt/charts/_rels/chart134.xml.rels><?xml version='1.0' encoding='UTF-8' standalone='yes'?>
<Relationships xmlns="http://schemas.openxmlformats.org/package/2006/relationships"><Relationship Id="rId1" Type="http://schemas.microsoft.com/office/2011/relationships/chartStyle" Target="style134.xml"/><Relationship Id="rId2" Type="http://schemas.microsoft.com/office/2011/relationships/chartColorStyle" Target="colors134.xml"/><Relationship Id="rId3" Type="http://schemas.openxmlformats.org/officeDocument/2006/relationships/package" Target="../embeddings/Microsoft_Excel-kalkylblad133.xlsx"/><Relationship Id="rId4" Type="http://schemas.openxmlformats.org/officeDocument/2006/relationships/chartUserShapes" Target="../drawings/drawing110.xml"/></Relationships>
</file>

<file path=ppt/charts/_rels/chart135.xml.rels><?xml version='1.0' encoding='UTF-8' standalone='yes'?>
<Relationships xmlns="http://schemas.openxmlformats.org/package/2006/relationships"><Relationship Id="rId1" Type="http://schemas.microsoft.com/office/2011/relationships/chartStyle" Target="style135.xml"/><Relationship Id="rId2" Type="http://schemas.microsoft.com/office/2011/relationships/chartColorStyle" Target="colors135.xml"/><Relationship Id="rId3" Type="http://schemas.openxmlformats.org/officeDocument/2006/relationships/package" Target="../embeddings/Microsoft_Excel-kalkylblad134.xlsx"/><Relationship Id="rId4" Type="http://schemas.openxmlformats.org/officeDocument/2006/relationships/chartUserShapes" Target="../drawings/drawing111.xml"/></Relationships>
</file>

<file path=ppt/charts/_rels/chart136.xml.rels><?xml version='1.0' encoding='UTF-8' standalone='yes'?>
<Relationships xmlns="http://schemas.openxmlformats.org/package/2006/relationships"><Relationship Id="rId1" Type="http://schemas.microsoft.com/office/2011/relationships/chartStyle" Target="style136.xml"/><Relationship Id="rId2" Type="http://schemas.microsoft.com/office/2011/relationships/chartColorStyle" Target="colors136.xml"/><Relationship Id="rId3" Type="http://schemas.openxmlformats.org/officeDocument/2006/relationships/package" Target="../embeddings/Microsoft_Excel-kalkylblad135.xlsx"/><Relationship Id="rId4" Type="http://schemas.openxmlformats.org/officeDocument/2006/relationships/chartUserShapes" Target="../drawings/drawing112.xml"/></Relationships>
</file>

<file path=ppt/charts/_rels/chart137.xml.rels><?xml version='1.0' encoding='UTF-8' standalone='yes'?>
<Relationships xmlns="http://schemas.openxmlformats.org/package/2006/relationships"><Relationship Id="rId1" Type="http://schemas.microsoft.com/office/2011/relationships/chartStyle" Target="style137.xml"/><Relationship Id="rId2" Type="http://schemas.microsoft.com/office/2011/relationships/chartColorStyle" Target="colors137.xml"/><Relationship Id="rId3" Type="http://schemas.openxmlformats.org/officeDocument/2006/relationships/package" Target="../embeddings/Microsoft_Excel-kalkylblad136.xlsx"/><Relationship Id="rId4" Type="http://schemas.openxmlformats.org/officeDocument/2006/relationships/chartUserShapes" Target="../drawings/drawing113.xml"/></Relationships>
</file>

<file path=ppt/charts/_rels/chart139.xml.rels><?xml version='1.0' encoding='UTF-8' standalone='yes'?>
<Relationships xmlns="http://schemas.openxmlformats.org/package/2006/relationships"><Relationship Id="rId1" Type="http://schemas.microsoft.com/office/2011/relationships/chartStyle" Target="style139.xml"/><Relationship Id="rId2" Type="http://schemas.microsoft.com/office/2011/relationships/chartColorStyle" Target="colors139.xml"/><Relationship Id="rId3" Type="http://schemas.openxmlformats.org/officeDocument/2006/relationships/package" Target="../embeddings/Microsoft_Excel-kalkylblad138.xlsx"/><Relationship Id="rId4" Type="http://schemas.openxmlformats.org/officeDocument/2006/relationships/chartUserShapes" Target="../drawings/drawing115.xml"/></Relationships>
</file>

<file path=ppt/charts/_rels/chart140.xml.rels><?xml version='1.0' encoding='UTF-8' standalone='yes'?>
<Relationships xmlns="http://schemas.openxmlformats.org/package/2006/relationships"><Relationship Id="rId1" Type="http://schemas.microsoft.com/office/2011/relationships/chartStyle" Target="style140.xml"/><Relationship Id="rId2" Type="http://schemas.microsoft.com/office/2011/relationships/chartColorStyle" Target="colors140.xml"/><Relationship Id="rId3" Type="http://schemas.openxmlformats.org/officeDocument/2006/relationships/package" Target="../embeddings/Microsoft_Excel-kalkylblad139.xlsx"/><Relationship Id="rId4" Type="http://schemas.openxmlformats.org/officeDocument/2006/relationships/chartUserShapes" Target="../drawings/drawing116.xml"/></Relationships>
</file>

<file path=ppt/charts/_rels/chart141.xml.rels><?xml version='1.0' encoding='UTF-8' standalone='yes'?>
<Relationships xmlns="http://schemas.openxmlformats.org/package/2006/relationships"><Relationship Id="rId1" Type="http://schemas.microsoft.com/office/2011/relationships/chartStyle" Target="style141.xml"/><Relationship Id="rId2" Type="http://schemas.microsoft.com/office/2011/relationships/chartColorStyle" Target="colors141.xml"/><Relationship Id="rId3" Type="http://schemas.openxmlformats.org/officeDocument/2006/relationships/package" Target="../embeddings/Microsoft_Excel-kalkylblad140.xlsx"/><Relationship Id="rId4" Type="http://schemas.openxmlformats.org/officeDocument/2006/relationships/chartUserShapes" Target="../drawings/drawing117.xml"/></Relationships>
</file>

<file path=ppt/charts/_rels/chart142.xml.rels><?xml version='1.0' encoding='UTF-8' standalone='yes'?>
<Relationships xmlns="http://schemas.openxmlformats.org/package/2006/relationships"><Relationship Id="rId1" Type="http://schemas.microsoft.com/office/2011/relationships/chartStyle" Target="style142.xml"/><Relationship Id="rId2" Type="http://schemas.microsoft.com/office/2011/relationships/chartColorStyle" Target="colors142.xml"/><Relationship Id="rId3" Type="http://schemas.openxmlformats.org/officeDocument/2006/relationships/package" Target="../embeddings/Microsoft_Excel-kalkylblad141.xlsx"/><Relationship Id="rId4" Type="http://schemas.openxmlformats.org/officeDocument/2006/relationships/chartUserShapes" Target="../drawings/drawing118.xml"/></Relationships>
</file>

<file path=ppt/charts/_rels/chart144.xml.rels><?xml version='1.0' encoding='UTF-8' standalone='yes'?>
<Relationships xmlns="http://schemas.openxmlformats.org/package/2006/relationships"><Relationship Id="rId1" Type="http://schemas.microsoft.com/office/2011/relationships/chartStyle" Target="style144.xml"/><Relationship Id="rId2" Type="http://schemas.microsoft.com/office/2011/relationships/chartColorStyle" Target="colors144.xml"/><Relationship Id="rId3" Type="http://schemas.openxmlformats.org/officeDocument/2006/relationships/package" Target="../embeddings/Microsoft_Excel-kalkylblad143.xlsx"/><Relationship Id="rId4" Type="http://schemas.openxmlformats.org/officeDocument/2006/relationships/chartUserShapes" Target="../drawings/drawing120.xml"/></Relationships>
</file>

<file path=ppt/charts/_rels/chart145.xml.rels><?xml version='1.0' encoding='UTF-8' standalone='yes'?>
<Relationships xmlns="http://schemas.openxmlformats.org/package/2006/relationships"><Relationship Id="rId1" Type="http://schemas.microsoft.com/office/2011/relationships/chartStyle" Target="style145.xml"/><Relationship Id="rId2" Type="http://schemas.microsoft.com/office/2011/relationships/chartColorStyle" Target="colors145.xml"/><Relationship Id="rId3" Type="http://schemas.openxmlformats.org/officeDocument/2006/relationships/package" Target="../embeddings/Microsoft_Excel-kalkylblad144.xlsx"/><Relationship Id="rId4" Type="http://schemas.openxmlformats.org/officeDocument/2006/relationships/chartUserShapes" Target="../drawings/drawing121.xml"/></Relationships>
</file>

<file path=ppt/charts/_rels/chart146.xml.rels><?xml version='1.0' encoding='UTF-8' standalone='yes'?>
<Relationships xmlns="http://schemas.openxmlformats.org/package/2006/relationships"><Relationship Id="rId1" Type="http://schemas.microsoft.com/office/2011/relationships/chartStyle" Target="style146.xml"/><Relationship Id="rId2" Type="http://schemas.microsoft.com/office/2011/relationships/chartColorStyle" Target="colors146.xml"/><Relationship Id="rId3" Type="http://schemas.openxmlformats.org/officeDocument/2006/relationships/package" Target="../embeddings/Microsoft_Excel-kalkylblad145.xlsx"/><Relationship Id="rId4" Type="http://schemas.openxmlformats.org/officeDocument/2006/relationships/chartUserShapes" Target="../drawings/drawing122.xml"/></Relationships>
</file>

<file path=ppt/charts/_rels/chart147.xml.rels><?xml version='1.0' encoding='UTF-8' standalone='yes'?>
<Relationships xmlns="http://schemas.openxmlformats.org/package/2006/relationships"><Relationship Id="rId1" Type="http://schemas.microsoft.com/office/2011/relationships/chartStyle" Target="style147.xml"/><Relationship Id="rId2" Type="http://schemas.microsoft.com/office/2011/relationships/chartColorStyle" Target="colors147.xml"/><Relationship Id="rId3" Type="http://schemas.openxmlformats.org/officeDocument/2006/relationships/package" Target="../embeddings/Microsoft_Excel-kalkylblad146.xlsx"/><Relationship Id="rId4" Type="http://schemas.openxmlformats.org/officeDocument/2006/relationships/chartUserShapes" Target="../drawings/drawing123.xml"/></Relationships>
</file>

<file path=ppt/charts/_rels/chart148.xml.rels><?xml version='1.0' encoding='UTF-8' standalone='yes'?>
<Relationships xmlns="http://schemas.openxmlformats.org/package/2006/relationships"><Relationship Id="rId1" Type="http://schemas.microsoft.com/office/2011/relationships/chartStyle" Target="style148.xml"/><Relationship Id="rId2" Type="http://schemas.microsoft.com/office/2011/relationships/chartColorStyle" Target="colors148.xml"/><Relationship Id="rId3" Type="http://schemas.openxmlformats.org/officeDocument/2006/relationships/package" Target="../embeddings/Microsoft_Excel-kalkylblad147.xlsx"/><Relationship Id="rId4" Type="http://schemas.openxmlformats.org/officeDocument/2006/relationships/chartUserShapes" Target="../drawings/drawing124.xml"/></Relationships>
</file>

<file path=ppt/charts/_rels/chart149.xml.rels><?xml version='1.0' encoding='UTF-8' standalone='yes'?>
<Relationships xmlns="http://schemas.openxmlformats.org/package/2006/relationships"><Relationship Id="rId1" Type="http://schemas.microsoft.com/office/2011/relationships/chartStyle" Target="style149.xml"/><Relationship Id="rId2" Type="http://schemas.microsoft.com/office/2011/relationships/chartColorStyle" Target="colors149.xml"/><Relationship Id="rId3" Type="http://schemas.openxmlformats.org/officeDocument/2006/relationships/package" Target="../embeddings/Microsoft_Excel-kalkylblad148.xlsx"/><Relationship Id="rId4" Type="http://schemas.openxmlformats.org/officeDocument/2006/relationships/chartUserShapes" Target="../drawings/drawing125.xml"/></Relationships>
</file>

<file path=ppt/charts/_rels/chart150.xml.rels><?xml version='1.0' encoding='UTF-8' standalone='yes'?>
<Relationships xmlns="http://schemas.openxmlformats.org/package/2006/relationships"><Relationship Id="rId1" Type="http://schemas.microsoft.com/office/2011/relationships/chartStyle" Target="style150.xml"/><Relationship Id="rId2" Type="http://schemas.microsoft.com/office/2011/relationships/chartColorStyle" Target="colors150.xml"/><Relationship Id="rId3" Type="http://schemas.openxmlformats.org/officeDocument/2006/relationships/package" Target="../embeddings/Microsoft_Excel-kalkylblad149.xlsx"/><Relationship Id="rId4" Type="http://schemas.openxmlformats.org/officeDocument/2006/relationships/chartUserShapes" Target="../drawings/drawing126.xml"/></Relationships>
</file>

<file path=ppt/charts/_rels/chart151.xml.rels><?xml version='1.0' encoding='UTF-8' standalone='yes'?>
<Relationships xmlns="http://schemas.openxmlformats.org/package/2006/relationships"><Relationship Id="rId1" Type="http://schemas.microsoft.com/office/2011/relationships/chartStyle" Target="style151.xml"/><Relationship Id="rId2" Type="http://schemas.microsoft.com/office/2011/relationships/chartColorStyle" Target="colors151.xml"/><Relationship Id="rId3" Type="http://schemas.openxmlformats.org/officeDocument/2006/relationships/package" Target="../embeddings/Microsoft_Excel-kalkylblad150.xlsx"/><Relationship Id="rId4" Type="http://schemas.openxmlformats.org/officeDocument/2006/relationships/chartUserShapes" Target="../drawings/drawing127.xml"/></Relationships>
</file>

<file path=ppt/charts/_rels/chart152.xml.rels><?xml version='1.0' encoding='UTF-8' standalone='yes'?>
<Relationships xmlns="http://schemas.openxmlformats.org/package/2006/relationships"><Relationship Id="rId1" Type="http://schemas.microsoft.com/office/2011/relationships/chartStyle" Target="style152.xml"/><Relationship Id="rId2" Type="http://schemas.microsoft.com/office/2011/relationships/chartColorStyle" Target="colors152.xml"/><Relationship Id="rId3" Type="http://schemas.openxmlformats.org/officeDocument/2006/relationships/package" Target="../embeddings/Microsoft_Excel-kalkylblad151.xlsx"/><Relationship Id="rId4" Type="http://schemas.openxmlformats.org/officeDocument/2006/relationships/chartUserShapes" Target="../drawings/drawing128.xml"/></Relationships>
</file>

<file path=ppt/charts/_rels/chart153.xml.rels><?xml version='1.0' encoding='UTF-8' standalone='yes'?>
<Relationships xmlns="http://schemas.openxmlformats.org/package/2006/relationships"><Relationship Id="rId1" Type="http://schemas.microsoft.com/office/2011/relationships/chartStyle" Target="style153.xml"/><Relationship Id="rId2" Type="http://schemas.microsoft.com/office/2011/relationships/chartColorStyle" Target="colors153.xml"/><Relationship Id="rId3" Type="http://schemas.openxmlformats.org/officeDocument/2006/relationships/package" Target="../embeddings/Microsoft_Excel-kalkylblad152.xlsx"/><Relationship Id="rId4" Type="http://schemas.openxmlformats.org/officeDocument/2006/relationships/chartUserShapes" Target="../drawings/drawing129.xml"/></Relationships>
</file>

<file path=ppt/charts/_rels/chart154.xml.rels><?xml version='1.0' encoding='UTF-8' standalone='yes'?>
<Relationships xmlns="http://schemas.openxmlformats.org/package/2006/relationships"><Relationship Id="rId1" Type="http://schemas.microsoft.com/office/2011/relationships/chartStyle" Target="style154.xml"/><Relationship Id="rId2" Type="http://schemas.microsoft.com/office/2011/relationships/chartColorStyle" Target="colors154.xml"/><Relationship Id="rId3" Type="http://schemas.openxmlformats.org/officeDocument/2006/relationships/package" Target="../embeddings/Microsoft_Excel-kalkylblad153.xlsx"/><Relationship Id="rId4" Type="http://schemas.openxmlformats.org/officeDocument/2006/relationships/chartUserShapes" Target="../drawings/drawing130.xml"/></Relationships>
</file>

<file path=ppt/charts/_rels/chart155.xml.rels><?xml version='1.0' encoding='UTF-8' standalone='yes'?>
<Relationships xmlns="http://schemas.openxmlformats.org/package/2006/relationships"><Relationship Id="rId1" Type="http://schemas.microsoft.com/office/2011/relationships/chartStyle" Target="style155.xml"/><Relationship Id="rId2" Type="http://schemas.microsoft.com/office/2011/relationships/chartColorStyle" Target="colors155.xml"/><Relationship Id="rId3" Type="http://schemas.openxmlformats.org/officeDocument/2006/relationships/package" Target="../embeddings/Microsoft_Excel-kalkylblad154.xlsx"/><Relationship Id="rId4" Type="http://schemas.openxmlformats.org/officeDocument/2006/relationships/chartUserShapes" Target="../drawings/drawing131.xml"/></Relationships>
</file>

<file path=ppt/charts/_rels/chart156.xml.rels><?xml version='1.0' encoding='UTF-8' standalone='yes'?>
<Relationships xmlns="http://schemas.openxmlformats.org/package/2006/relationships"><Relationship Id="rId1" Type="http://schemas.microsoft.com/office/2011/relationships/chartStyle" Target="style156.xml"/><Relationship Id="rId2" Type="http://schemas.microsoft.com/office/2011/relationships/chartColorStyle" Target="colors156.xml"/><Relationship Id="rId3" Type="http://schemas.openxmlformats.org/officeDocument/2006/relationships/package" Target="../embeddings/Microsoft_Excel-kalkylblad155.xlsx"/><Relationship Id="rId4" Type="http://schemas.openxmlformats.org/officeDocument/2006/relationships/chartUserShapes" Target="../drawings/drawing132.xml"/></Relationships>
</file>

<file path=ppt/charts/_rels/chart163.xml.rels><?xml version='1.0' encoding='UTF-8' standalone='yes'?>
<Relationships xmlns="http://schemas.openxmlformats.org/package/2006/relationships"><Relationship Id="rId1" Type="http://schemas.microsoft.com/office/2011/relationships/chartStyle" Target="style163.xml"/><Relationship Id="rId2" Type="http://schemas.microsoft.com/office/2011/relationships/chartColorStyle" Target="colors163.xml"/><Relationship Id="rId3" Type="http://schemas.openxmlformats.org/officeDocument/2006/relationships/package" Target="../embeddings/Microsoft_Excel-kalkylblad162.xlsx"/><Relationship Id="rId4" Type="http://schemas.openxmlformats.org/officeDocument/2006/relationships/chartUserShapes" Target="../drawings/drawing139.xml"/></Relationships>
</file>

<file path=ppt/charts/_rels/chart164.xml.rels><?xml version='1.0' encoding='UTF-8' standalone='yes'?>
<Relationships xmlns="http://schemas.openxmlformats.org/package/2006/relationships"><Relationship Id="rId1" Type="http://schemas.microsoft.com/office/2011/relationships/chartStyle" Target="style164.xml"/><Relationship Id="rId2" Type="http://schemas.microsoft.com/office/2011/relationships/chartColorStyle" Target="colors164.xml"/><Relationship Id="rId3" Type="http://schemas.openxmlformats.org/officeDocument/2006/relationships/package" Target="../embeddings/Microsoft_Excel-kalkylblad163.xlsx"/><Relationship Id="rId4" Type="http://schemas.openxmlformats.org/officeDocument/2006/relationships/chartUserShapes" Target="../drawings/drawing140.xml"/></Relationships>
</file>

<file path=ppt/charts/_rels/chart165.xml.rels><?xml version='1.0' encoding='UTF-8' standalone='yes'?>
<Relationships xmlns="http://schemas.openxmlformats.org/package/2006/relationships"><Relationship Id="rId1" Type="http://schemas.microsoft.com/office/2011/relationships/chartStyle" Target="style165.xml"/><Relationship Id="rId2" Type="http://schemas.microsoft.com/office/2011/relationships/chartColorStyle" Target="colors165.xml"/><Relationship Id="rId3" Type="http://schemas.openxmlformats.org/officeDocument/2006/relationships/package" Target="../embeddings/Microsoft_Excel-kalkylblad164.xlsx"/><Relationship Id="rId4" Type="http://schemas.openxmlformats.org/officeDocument/2006/relationships/chartUserShapes" Target="../drawings/drawing141.xml"/></Relationships>
</file>

<file path=ppt/charts/_rels/chart166.xml.rels><?xml version='1.0' encoding='UTF-8' standalone='yes'?>
<Relationships xmlns="http://schemas.openxmlformats.org/package/2006/relationships"><Relationship Id="rId1" Type="http://schemas.microsoft.com/office/2011/relationships/chartStyle" Target="style166.xml"/><Relationship Id="rId2" Type="http://schemas.microsoft.com/office/2011/relationships/chartColorStyle" Target="colors166.xml"/><Relationship Id="rId3" Type="http://schemas.openxmlformats.org/officeDocument/2006/relationships/package" Target="../embeddings/Microsoft_Excel-kalkylblad165.xlsx"/><Relationship Id="rId4" Type="http://schemas.openxmlformats.org/officeDocument/2006/relationships/chartUserShapes" Target="../drawings/drawing142.xml"/></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package" Target="../embeddings/Microsoft_Excel-kalkylblad24.xlsx"/></Relationships>
</file>

<file path=ppt/charts/_rels/chart28.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kalkylblad28.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themeOverride" Target="../theme/themeOverride3.xml"/><Relationship Id="rId4" Type="http://schemas.openxmlformats.org/officeDocument/2006/relationships/package" Target="../embeddings/Microsoft_Excel-kalkylblad2.xlsx"/><Relationship Id="rId5" Type="http://schemas.openxmlformats.org/officeDocument/2006/relationships/chartUserShapes" Target="../drawings/drawing2.xml"/></Relationships>
</file>

<file path=ppt/charts/_rels/chart30.xml.rels><?xml version='1.0' encoding='UTF-8' standalone='yes'?>
<Relationships xmlns="http://schemas.openxmlformats.org/package/2006/relationships"><Relationship Id="rId1" Type="http://schemas.microsoft.com/office/2011/relationships/chartStyle" Target="style30.xml"/><Relationship Id="rId2" Type="http://schemas.microsoft.com/office/2011/relationships/chartColorStyle" Target="colors30.xml"/><Relationship Id="rId3" Type="http://schemas.openxmlformats.org/officeDocument/2006/relationships/package" Target="../embeddings/Microsoft_Excel-kalkylblad29.xlsx"/></Relationships>
</file>

<file path=ppt/charts/_rels/chart32.xml.rels><?xml version='1.0' encoding='UTF-8' standalone='yes'?>
<Relationships xmlns="http://schemas.openxmlformats.org/package/2006/relationships"><Relationship Id="rId1" Type="http://schemas.microsoft.com/office/2011/relationships/chartStyle" Target="style32.xml"/><Relationship Id="rId2" Type="http://schemas.microsoft.com/office/2011/relationships/chartColorStyle" Target="colors32.xml"/><Relationship Id="rId3"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Microsoft_Excel-kalkylblad32.xlsx"/><Relationship Id="rId4" Type="http://schemas.openxmlformats.org/officeDocument/2006/relationships/chartUserShapes" Target="../drawings/drawing9.xml"/></Relationships>
</file>

<file path=ppt/charts/_rels/chart34.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Microsoft_Excel-kalkylblad33.xlsx"/><Relationship Id="rId4" Type="http://schemas.openxmlformats.org/officeDocument/2006/relationships/chartUserShapes" Target="../drawings/drawing10.xml"/></Relationships>
</file>

<file path=ppt/charts/_rels/chart35.xml.rels><?xml version='1.0' encoding='UTF-8' standalone='yes'?>
<Relationships xmlns="http://schemas.openxmlformats.org/package/2006/relationships"><Relationship Id="rId1" Type="http://schemas.microsoft.com/office/2011/relationships/chartStyle" Target="style35.xml"/><Relationship Id="rId2" Type="http://schemas.microsoft.com/office/2011/relationships/chartColorStyle" Target="colors35.xml"/><Relationship Id="rId3" Type="http://schemas.openxmlformats.org/officeDocument/2006/relationships/package" Target="../embeddings/Microsoft_Excel-kalkylblad34.xlsx"/><Relationship Id="rId4" Type="http://schemas.openxmlformats.org/officeDocument/2006/relationships/chartUserShapes" Target="../drawings/drawing11.xml"/></Relationships>
</file>

<file path=ppt/charts/_rels/chart36.xml.rels><?xml version='1.0' encoding='UTF-8' standalone='yes'?>
<Relationships xmlns="http://schemas.openxmlformats.org/package/2006/relationships"><Relationship Id="rId1" Type="http://schemas.microsoft.com/office/2011/relationships/chartStyle" Target="style36.xml"/><Relationship Id="rId2" Type="http://schemas.microsoft.com/office/2011/relationships/chartColorStyle" Target="colors36.xml"/><Relationship Id="rId3" Type="http://schemas.openxmlformats.org/officeDocument/2006/relationships/package" Target="../embeddings/Microsoft_Excel-kalkylblad35.xlsx"/><Relationship Id="rId4" Type="http://schemas.openxmlformats.org/officeDocument/2006/relationships/chartUserShapes" Target="../drawings/drawing12.xml"/></Relationships>
</file>

<file path=ppt/charts/_rels/chart37.xml.rels><?xml version='1.0' encoding='UTF-8' standalone='yes'?>
<Relationships xmlns="http://schemas.openxmlformats.org/package/2006/relationships"><Relationship Id="rId1" Type="http://schemas.microsoft.com/office/2011/relationships/chartStyle" Target="style37.xml"/><Relationship Id="rId2" Type="http://schemas.microsoft.com/office/2011/relationships/chartColorStyle" Target="colors37.xml"/><Relationship Id="rId3" Type="http://schemas.openxmlformats.org/officeDocument/2006/relationships/package" Target="../embeddings/Microsoft_Excel-kalkylblad36.xlsx"/><Relationship Id="rId4" Type="http://schemas.openxmlformats.org/officeDocument/2006/relationships/chartUserShapes" Target="../drawings/drawing13.xml"/></Relationships>
</file>

<file path=ppt/charts/_rels/chart38.xml.rels><?xml version='1.0' encoding='UTF-8' standalone='yes'?>
<Relationships xmlns="http://schemas.openxmlformats.org/package/2006/relationships"><Relationship Id="rId1" Type="http://schemas.microsoft.com/office/2011/relationships/chartStyle" Target="style38.xml"/><Relationship Id="rId2" Type="http://schemas.microsoft.com/office/2011/relationships/chartColorStyle" Target="colors38.xml"/><Relationship Id="rId3" Type="http://schemas.openxmlformats.org/officeDocument/2006/relationships/package" Target="../embeddings/Microsoft_Excel-kalkylblad37.xlsx"/><Relationship Id="rId4" Type="http://schemas.openxmlformats.org/officeDocument/2006/relationships/chartUserShapes" Target="../drawings/drawing14.xml"/></Relationships>
</file>

<file path=ppt/charts/_rels/chart39.xml.rels><?xml version='1.0' encoding='UTF-8' standalone='yes'?>
<Relationships xmlns="http://schemas.openxmlformats.org/package/2006/relationships"><Relationship Id="rId1" Type="http://schemas.microsoft.com/office/2011/relationships/chartStyle" Target="style39.xml"/><Relationship Id="rId2" Type="http://schemas.microsoft.com/office/2011/relationships/chartColorStyle" Target="colors39.xml"/><Relationship Id="rId3" Type="http://schemas.openxmlformats.org/officeDocument/2006/relationships/package" Target="../embeddings/Microsoft_Excel-kalkylblad38.xlsx"/><Relationship Id="rId4" Type="http://schemas.openxmlformats.org/officeDocument/2006/relationships/chartUserShapes" Target="../drawings/drawing15.xm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themeOverride" Target="../theme/themeOverride4.xml"/><Relationship Id="rId4" Type="http://schemas.openxmlformats.org/officeDocument/2006/relationships/package" Target="../embeddings/Microsoft_Excel-kalkylblad3.xlsx"/></Relationships>
</file>

<file path=ppt/charts/_rels/chart40.xml.rels><?xml version='1.0' encoding='UTF-8' standalone='yes'?>
<Relationships xmlns="http://schemas.openxmlformats.org/package/2006/relationships"><Relationship Id="rId1" Type="http://schemas.microsoft.com/office/2011/relationships/chartStyle" Target="style40.xml"/><Relationship Id="rId2" Type="http://schemas.microsoft.com/office/2011/relationships/chartColorStyle" Target="colors40.xml"/><Relationship Id="rId3" Type="http://schemas.openxmlformats.org/officeDocument/2006/relationships/package" Target="../embeddings/Microsoft_Excel-kalkylblad39.xlsx"/><Relationship Id="rId4" Type="http://schemas.openxmlformats.org/officeDocument/2006/relationships/chartUserShapes" Target="../drawings/drawing16.xml"/></Relationships>
</file>

<file path=ppt/charts/_rels/chart41.xml.rels><?xml version='1.0' encoding='UTF-8' standalone='yes'?>
<Relationships xmlns="http://schemas.openxmlformats.org/package/2006/relationships"><Relationship Id="rId1" Type="http://schemas.microsoft.com/office/2011/relationships/chartStyle" Target="style41.xml"/><Relationship Id="rId2" Type="http://schemas.microsoft.com/office/2011/relationships/chartColorStyle" Target="colors41.xml"/><Relationship Id="rId3" Type="http://schemas.openxmlformats.org/officeDocument/2006/relationships/package" Target="../embeddings/Microsoft_Excel-kalkylblad40.xlsx"/><Relationship Id="rId4" Type="http://schemas.openxmlformats.org/officeDocument/2006/relationships/chartUserShapes" Target="../drawings/drawing17.xml"/></Relationships>
</file>

<file path=ppt/charts/_rels/chart42.xml.rels><?xml version='1.0' encoding='UTF-8' standalone='yes'?>
<Relationships xmlns="http://schemas.openxmlformats.org/package/2006/relationships"><Relationship Id="rId1" Type="http://schemas.microsoft.com/office/2011/relationships/chartStyle" Target="style42.xml"/><Relationship Id="rId2" Type="http://schemas.microsoft.com/office/2011/relationships/chartColorStyle" Target="colors42.xml"/><Relationship Id="rId3" Type="http://schemas.openxmlformats.org/officeDocument/2006/relationships/package" Target="../embeddings/Microsoft_Excel-kalkylblad41.xlsx"/><Relationship Id="rId4" Type="http://schemas.openxmlformats.org/officeDocument/2006/relationships/chartUserShapes" Target="../drawings/drawing18.xml"/></Relationships>
</file>

<file path=ppt/charts/_rels/chart43.xml.rels><?xml version='1.0' encoding='UTF-8' standalone='yes'?>
<Relationships xmlns="http://schemas.openxmlformats.org/package/2006/relationships"><Relationship Id="rId1" Type="http://schemas.microsoft.com/office/2011/relationships/chartStyle" Target="style43.xml"/><Relationship Id="rId2" Type="http://schemas.microsoft.com/office/2011/relationships/chartColorStyle" Target="colors43.xml"/><Relationship Id="rId3" Type="http://schemas.openxmlformats.org/officeDocument/2006/relationships/package" Target="../embeddings/Microsoft_Excel-kalkylblad42.xlsx"/><Relationship Id="rId4" Type="http://schemas.openxmlformats.org/officeDocument/2006/relationships/chartUserShapes" Target="../drawings/drawing19.xml"/></Relationships>
</file>

<file path=ppt/charts/_rels/chart45.xml.rels><?xml version='1.0' encoding='UTF-8' standalone='yes'?>
<Relationships xmlns="http://schemas.openxmlformats.org/package/2006/relationships"><Relationship Id="rId1" Type="http://schemas.microsoft.com/office/2011/relationships/chartStyle" Target="style45.xml"/><Relationship Id="rId2" Type="http://schemas.microsoft.com/office/2011/relationships/chartColorStyle" Target="colors45.xml"/><Relationship Id="rId3" Type="http://schemas.openxmlformats.org/officeDocument/2006/relationships/package" Target="../embeddings/Microsoft_Excel-kalkylblad44.xlsx"/><Relationship Id="rId4" Type="http://schemas.openxmlformats.org/officeDocument/2006/relationships/chartUserShapes" Target="../drawings/drawing21.xml"/></Relationships>
</file>

<file path=ppt/charts/_rels/chart46.xml.rels><?xml version='1.0' encoding='UTF-8' standalone='yes'?>
<Relationships xmlns="http://schemas.openxmlformats.org/package/2006/relationships"><Relationship Id="rId1" Type="http://schemas.microsoft.com/office/2011/relationships/chartStyle" Target="style46.xml"/><Relationship Id="rId2" Type="http://schemas.microsoft.com/office/2011/relationships/chartColorStyle" Target="colors46.xml"/><Relationship Id="rId3" Type="http://schemas.openxmlformats.org/officeDocument/2006/relationships/package" Target="../embeddings/Microsoft_Excel-kalkylblad45.xlsx"/><Relationship Id="rId4" Type="http://schemas.openxmlformats.org/officeDocument/2006/relationships/chartUserShapes" Target="../drawings/drawing22.xml"/></Relationships>
</file>

<file path=ppt/charts/_rels/chart47.xml.rels><?xml version='1.0' encoding='UTF-8' standalone='yes'?>
<Relationships xmlns="http://schemas.openxmlformats.org/package/2006/relationships"><Relationship Id="rId1" Type="http://schemas.microsoft.com/office/2011/relationships/chartStyle" Target="style47.xml"/><Relationship Id="rId2" Type="http://schemas.microsoft.com/office/2011/relationships/chartColorStyle" Target="colors47.xml"/><Relationship Id="rId3" Type="http://schemas.openxmlformats.org/officeDocument/2006/relationships/package" Target="../embeddings/Microsoft_Excel-kalkylblad46.xlsx"/><Relationship Id="rId4" Type="http://schemas.openxmlformats.org/officeDocument/2006/relationships/chartUserShapes" Target="../drawings/drawing23.xml"/></Relationships>
</file>

<file path=ppt/charts/_rels/chart48.xml.rels><?xml version='1.0' encoding='UTF-8' standalone='yes'?>
<Relationships xmlns="http://schemas.openxmlformats.org/package/2006/relationships"><Relationship Id="rId1" Type="http://schemas.microsoft.com/office/2011/relationships/chartStyle" Target="style48.xml"/><Relationship Id="rId2" Type="http://schemas.microsoft.com/office/2011/relationships/chartColorStyle" Target="colors48.xml"/><Relationship Id="rId3" Type="http://schemas.openxmlformats.org/officeDocument/2006/relationships/package" Target="../embeddings/Microsoft_Excel-kalkylblad47.xlsx"/><Relationship Id="rId4" Type="http://schemas.openxmlformats.org/officeDocument/2006/relationships/chartUserShapes" Target="../drawings/drawing24.xml"/></Relationships>
</file>

<file path=ppt/charts/_rels/chart50.xml.rels><?xml version='1.0' encoding='UTF-8' standalone='yes'?>
<Relationships xmlns="http://schemas.openxmlformats.org/package/2006/relationships"><Relationship Id="rId1" Type="http://schemas.microsoft.com/office/2011/relationships/chartStyle" Target="style50.xml"/><Relationship Id="rId2" Type="http://schemas.microsoft.com/office/2011/relationships/chartColorStyle" Target="colors50.xml"/><Relationship Id="rId3" Type="http://schemas.openxmlformats.org/officeDocument/2006/relationships/package" Target="../embeddings/Microsoft_Excel-kalkylblad49.xlsx"/><Relationship Id="rId4" Type="http://schemas.openxmlformats.org/officeDocument/2006/relationships/chartUserShapes" Target="../drawings/drawing26.xml"/></Relationships>
</file>

<file path=ppt/charts/_rels/chart51.xml.rels><?xml version='1.0' encoding='UTF-8' standalone='yes'?>
<Relationships xmlns="http://schemas.openxmlformats.org/package/2006/relationships"><Relationship Id="rId1" Type="http://schemas.microsoft.com/office/2011/relationships/chartStyle" Target="style51.xml"/><Relationship Id="rId2" Type="http://schemas.microsoft.com/office/2011/relationships/chartColorStyle" Target="colors51.xml"/><Relationship Id="rId3" Type="http://schemas.openxmlformats.org/officeDocument/2006/relationships/package" Target="../embeddings/Microsoft_Excel-kalkylblad50.xlsx"/><Relationship Id="rId4" Type="http://schemas.openxmlformats.org/officeDocument/2006/relationships/chartUserShapes" Target="../drawings/drawing27.xml"/></Relationships>
</file>

<file path=ppt/charts/_rels/chart52.xml.rels><?xml version='1.0' encoding='UTF-8' standalone='yes'?>
<Relationships xmlns="http://schemas.openxmlformats.org/package/2006/relationships"><Relationship Id="rId1" Type="http://schemas.microsoft.com/office/2011/relationships/chartStyle" Target="style52.xml"/><Relationship Id="rId2" Type="http://schemas.microsoft.com/office/2011/relationships/chartColorStyle" Target="colors52.xml"/><Relationship Id="rId3" Type="http://schemas.openxmlformats.org/officeDocument/2006/relationships/package" Target="../embeddings/Microsoft_Excel-kalkylblad51.xlsx"/><Relationship Id="rId4" Type="http://schemas.openxmlformats.org/officeDocument/2006/relationships/chartUserShapes" Target="../drawings/drawing28.xml"/></Relationships>
</file>

<file path=ppt/charts/_rels/chart53.xml.rels><?xml version='1.0' encoding='UTF-8' standalone='yes'?>
<Relationships xmlns="http://schemas.openxmlformats.org/package/2006/relationships"><Relationship Id="rId1" Type="http://schemas.microsoft.com/office/2011/relationships/chartStyle" Target="style53.xml"/><Relationship Id="rId2" Type="http://schemas.microsoft.com/office/2011/relationships/chartColorStyle" Target="colors53.xml"/><Relationship Id="rId3" Type="http://schemas.openxmlformats.org/officeDocument/2006/relationships/package" Target="../embeddings/Microsoft_Excel-kalkylblad52.xlsx"/><Relationship Id="rId4" Type="http://schemas.openxmlformats.org/officeDocument/2006/relationships/chartUserShapes" Target="../drawings/drawing29.xml"/></Relationships>
</file>

<file path=ppt/charts/_rels/chart54.xml.rels><?xml version='1.0' encoding='UTF-8' standalone='yes'?>
<Relationships xmlns="http://schemas.openxmlformats.org/package/2006/relationships"><Relationship Id="rId1" Type="http://schemas.microsoft.com/office/2011/relationships/chartStyle" Target="style54.xml"/><Relationship Id="rId2" Type="http://schemas.microsoft.com/office/2011/relationships/chartColorStyle" Target="colors54.xml"/><Relationship Id="rId3" Type="http://schemas.openxmlformats.org/officeDocument/2006/relationships/package" Target="../embeddings/Microsoft_Excel-kalkylblad53.xlsx"/><Relationship Id="rId4" Type="http://schemas.openxmlformats.org/officeDocument/2006/relationships/chartUserShapes" Target="../drawings/drawing30.xml"/></Relationships>
</file>

<file path=ppt/charts/_rels/chart55.xml.rels><?xml version='1.0' encoding='UTF-8' standalone='yes'?>
<Relationships xmlns="http://schemas.openxmlformats.org/package/2006/relationships"><Relationship Id="rId1" Type="http://schemas.microsoft.com/office/2011/relationships/chartStyle" Target="style55.xml"/><Relationship Id="rId2" Type="http://schemas.microsoft.com/office/2011/relationships/chartColorStyle" Target="colors55.xml"/><Relationship Id="rId3" Type="http://schemas.openxmlformats.org/officeDocument/2006/relationships/package" Target="../embeddings/Microsoft_Excel-kalkylblad54.xlsx"/><Relationship Id="rId4" Type="http://schemas.openxmlformats.org/officeDocument/2006/relationships/chartUserShapes" Target="../drawings/drawing31.xml"/></Relationships>
</file>

<file path=ppt/charts/_rels/chart56.xml.rels><?xml version='1.0' encoding='UTF-8' standalone='yes'?>
<Relationships xmlns="http://schemas.openxmlformats.org/package/2006/relationships"><Relationship Id="rId1" Type="http://schemas.microsoft.com/office/2011/relationships/chartStyle" Target="style56.xml"/><Relationship Id="rId2" Type="http://schemas.microsoft.com/office/2011/relationships/chartColorStyle" Target="colors56.xml"/><Relationship Id="rId3" Type="http://schemas.openxmlformats.org/officeDocument/2006/relationships/package" Target="../embeddings/Microsoft_Excel-kalkylblad55.xlsx"/><Relationship Id="rId4" Type="http://schemas.openxmlformats.org/officeDocument/2006/relationships/chartUserShapes" Target="../drawings/drawing32.xml"/></Relationships>
</file>

<file path=ppt/charts/_rels/chart57.xml.rels><?xml version='1.0' encoding='UTF-8' standalone='yes'?>
<Relationships xmlns="http://schemas.openxmlformats.org/package/2006/relationships"><Relationship Id="rId1" Type="http://schemas.microsoft.com/office/2011/relationships/chartStyle" Target="style57.xml"/><Relationship Id="rId2" Type="http://schemas.microsoft.com/office/2011/relationships/chartColorStyle" Target="colors57.xml"/><Relationship Id="rId3" Type="http://schemas.openxmlformats.org/officeDocument/2006/relationships/package" Target="../embeddings/Microsoft_Excel-kalkylblad56.xlsx"/><Relationship Id="rId4" Type="http://schemas.openxmlformats.org/officeDocument/2006/relationships/chartUserShapes" Target="../drawings/drawing33.xml"/></Relationships>
</file>

<file path=ppt/charts/_rels/chart58.xml.rels><?xml version='1.0' encoding='UTF-8' standalone='yes'?>
<Relationships xmlns="http://schemas.openxmlformats.org/package/2006/relationships"><Relationship Id="rId1" Type="http://schemas.microsoft.com/office/2011/relationships/chartStyle" Target="style58.xml"/><Relationship Id="rId2" Type="http://schemas.microsoft.com/office/2011/relationships/chartColorStyle" Target="colors58.xml"/><Relationship Id="rId3" Type="http://schemas.openxmlformats.org/officeDocument/2006/relationships/package" Target="../embeddings/Microsoft_Excel-kalkylblad57.xlsx"/><Relationship Id="rId4" Type="http://schemas.openxmlformats.org/officeDocument/2006/relationships/chartUserShapes" Target="../drawings/drawing34.xml"/></Relationships>
</file>

<file path=ppt/charts/_rels/chart59.xml.rels><?xml version='1.0' encoding='UTF-8' standalone='yes'?>
<Relationships xmlns="http://schemas.openxmlformats.org/package/2006/relationships"><Relationship Id="rId1" Type="http://schemas.microsoft.com/office/2011/relationships/chartStyle" Target="style59.xml"/><Relationship Id="rId2" Type="http://schemas.microsoft.com/office/2011/relationships/chartColorStyle" Target="colors59.xml"/><Relationship Id="rId3" Type="http://schemas.openxmlformats.org/officeDocument/2006/relationships/package" Target="../embeddings/Microsoft_Excel-kalkylblad58.xlsx"/><Relationship Id="rId4" Type="http://schemas.openxmlformats.org/officeDocument/2006/relationships/chartUserShapes" Target="../drawings/drawing35.xml"/></Relationships>
</file>

<file path=ppt/charts/_rels/chart60.xml.rels><?xml version='1.0' encoding='UTF-8' standalone='yes'?>
<Relationships xmlns="http://schemas.openxmlformats.org/package/2006/relationships"><Relationship Id="rId1" Type="http://schemas.microsoft.com/office/2011/relationships/chartStyle" Target="style60.xml"/><Relationship Id="rId2" Type="http://schemas.microsoft.com/office/2011/relationships/chartColorStyle" Target="colors60.xml"/><Relationship Id="rId3" Type="http://schemas.openxmlformats.org/officeDocument/2006/relationships/package" Target="../embeddings/Microsoft_Excel-kalkylblad59.xlsx"/><Relationship Id="rId4" Type="http://schemas.openxmlformats.org/officeDocument/2006/relationships/chartUserShapes" Target="../drawings/drawing36.xml"/></Relationships>
</file>

<file path=ppt/charts/_rels/chart61.xml.rels><?xml version='1.0' encoding='UTF-8' standalone='yes'?>
<Relationships xmlns="http://schemas.openxmlformats.org/package/2006/relationships"><Relationship Id="rId1" Type="http://schemas.microsoft.com/office/2011/relationships/chartStyle" Target="style61.xml"/><Relationship Id="rId2" Type="http://schemas.microsoft.com/office/2011/relationships/chartColorStyle" Target="colors61.xml"/><Relationship Id="rId3" Type="http://schemas.openxmlformats.org/officeDocument/2006/relationships/package" Target="../embeddings/Microsoft_Excel-kalkylblad60.xlsx"/><Relationship Id="rId4" Type="http://schemas.openxmlformats.org/officeDocument/2006/relationships/chartUserShapes" Target="../drawings/drawing37.xml"/></Relationships>
</file>

<file path=ppt/charts/_rels/chart62.xml.rels><?xml version='1.0' encoding='UTF-8' standalone='yes'?>
<Relationships xmlns="http://schemas.openxmlformats.org/package/2006/relationships"><Relationship Id="rId1" Type="http://schemas.microsoft.com/office/2011/relationships/chartStyle" Target="style62.xml"/><Relationship Id="rId2" Type="http://schemas.microsoft.com/office/2011/relationships/chartColorStyle" Target="colors62.xml"/><Relationship Id="rId3" Type="http://schemas.openxmlformats.org/officeDocument/2006/relationships/package" Target="../embeddings/Microsoft_Excel-kalkylblad61.xlsx"/><Relationship Id="rId4" Type="http://schemas.openxmlformats.org/officeDocument/2006/relationships/chartUserShapes" Target="../drawings/drawing38.xml"/></Relationships>
</file>

<file path=ppt/charts/_rels/chart69.xml.rels><?xml version='1.0' encoding='UTF-8' standalone='yes'?>
<Relationships xmlns="http://schemas.openxmlformats.org/package/2006/relationships"><Relationship Id="rId1" Type="http://schemas.microsoft.com/office/2011/relationships/chartStyle" Target="style69.xml"/><Relationship Id="rId2" Type="http://schemas.microsoft.com/office/2011/relationships/chartColorStyle" Target="colors69.xml"/><Relationship Id="rId3" Type="http://schemas.openxmlformats.org/officeDocument/2006/relationships/package" Target="../embeddings/Microsoft_Excel-kalkylblad68.xlsx"/><Relationship Id="rId4" Type="http://schemas.openxmlformats.org/officeDocument/2006/relationships/chartUserShapes" Target="../drawings/drawing45.xml"/></Relationships>
</file>

<file path=ppt/charts/_rels/chart70.xml.rels><?xml version='1.0' encoding='UTF-8' standalone='yes'?>
<Relationships xmlns="http://schemas.openxmlformats.org/package/2006/relationships"><Relationship Id="rId1" Type="http://schemas.microsoft.com/office/2011/relationships/chartStyle" Target="style70.xml"/><Relationship Id="rId2" Type="http://schemas.microsoft.com/office/2011/relationships/chartColorStyle" Target="colors70.xml"/><Relationship Id="rId3" Type="http://schemas.openxmlformats.org/officeDocument/2006/relationships/package" Target="../embeddings/Microsoft_Excel-kalkylblad69.xlsx"/><Relationship Id="rId4" Type="http://schemas.openxmlformats.org/officeDocument/2006/relationships/chartUserShapes" Target="../drawings/drawing46.xml"/></Relationships>
</file>

<file path=ppt/charts/_rels/chart71.xml.rels><?xml version='1.0' encoding='UTF-8' standalone='yes'?>
<Relationships xmlns="http://schemas.openxmlformats.org/package/2006/relationships"><Relationship Id="rId1" Type="http://schemas.microsoft.com/office/2011/relationships/chartStyle" Target="style71.xml"/><Relationship Id="rId2" Type="http://schemas.microsoft.com/office/2011/relationships/chartColorStyle" Target="colors71.xml"/><Relationship Id="rId3" Type="http://schemas.openxmlformats.org/officeDocument/2006/relationships/package" Target="../embeddings/Microsoft_Excel-kalkylblad70.xlsx"/><Relationship Id="rId4" Type="http://schemas.openxmlformats.org/officeDocument/2006/relationships/chartUserShapes" Target="../drawings/drawing47.xml"/></Relationships>
</file>

<file path=ppt/charts/_rels/chart72.xml.rels><?xml version='1.0' encoding='UTF-8' standalone='yes'?>
<Relationships xmlns="http://schemas.openxmlformats.org/package/2006/relationships"><Relationship Id="rId1" Type="http://schemas.microsoft.com/office/2011/relationships/chartStyle" Target="style72.xml"/><Relationship Id="rId2" Type="http://schemas.microsoft.com/office/2011/relationships/chartColorStyle" Target="colors72.xml"/><Relationship Id="rId3" Type="http://schemas.openxmlformats.org/officeDocument/2006/relationships/package" Target="../embeddings/Microsoft_Excel-kalkylblad71.xlsx"/><Relationship Id="rId4" Type="http://schemas.openxmlformats.org/officeDocument/2006/relationships/chartUserShapes" Target="../drawings/drawing48.xml"/></Relationships>
</file>

<file path=ppt/charts/_rels/chart80.xml.rels><?xml version='1.0' encoding='UTF-8' standalone='yes'?>
<Relationships xmlns="http://schemas.openxmlformats.org/package/2006/relationships"><Relationship Id="rId1" Type="http://schemas.microsoft.com/office/2011/relationships/chartStyle" Target="style80.xml"/><Relationship Id="rId2" Type="http://schemas.microsoft.com/office/2011/relationships/chartColorStyle" Target="colors80.xml"/><Relationship Id="rId3" Type="http://schemas.openxmlformats.org/officeDocument/2006/relationships/package" Target="../embeddings/Microsoft_Excel-kalkylblad79.xlsx"/><Relationship Id="rId4" Type="http://schemas.openxmlformats.org/officeDocument/2006/relationships/chartUserShapes" Target="../drawings/drawing56.xml"/></Relationships>
</file>

<file path=ppt/charts/_rels/chart81.xml.rels><?xml version='1.0' encoding='UTF-8' standalone='yes'?>
<Relationships xmlns="http://schemas.openxmlformats.org/package/2006/relationships"><Relationship Id="rId1" Type="http://schemas.microsoft.com/office/2011/relationships/chartStyle" Target="style81.xml"/><Relationship Id="rId2" Type="http://schemas.microsoft.com/office/2011/relationships/chartColorStyle" Target="colors81.xml"/><Relationship Id="rId3" Type="http://schemas.openxmlformats.org/officeDocument/2006/relationships/package" Target="../embeddings/Microsoft_Excel-kalkylblad80.xlsx"/><Relationship Id="rId4" Type="http://schemas.openxmlformats.org/officeDocument/2006/relationships/chartUserShapes" Target="../drawings/drawing57.xml"/></Relationships>
</file>

<file path=ppt/charts/_rels/chart82.xml.rels><?xml version='1.0' encoding='UTF-8' standalone='yes'?>
<Relationships xmlns="http://schemas.openxmlformats.org/package/2006/relationships"><Relationship Id="rId1" Type="http://schemas.microsoft.com/office/2011/relationships/chartStyle" Target="style82.xml"/><Relationship Id="rId2" Type="http://schemas.microsoft.com/office/2011/relationships/chartColorStyle" Target="colors82.xml"/><Relationship Id="rId3" Type="http://schemas.openxmlformats.org/officeDocument/2006/relationships/package" Target="../embeddings/Microsoft_Excel-kalkylblad81.xlsx"/><Relationship Id="rId4" Type="http://schemas.openxmlformats.org/officeDocument/2006/relationships/chartUserShapes" Target="../drawings/drawing58.xml"/></Relationships>
</file>

<file path=ppt/charts/_rels/chart83.xml.rels><?xml version='1.0' encoding='UTF-8' standalone='yes'?>
<Relationships xmlns="http://schemas.openxmlformats.org/package/2006/relationships"><Relationship Id="rId1" Type="http://schemas.microsoft.com/office/2011/relationships/chartStyle" Target="style83.xml"/><Relationship Id="rId2" Type="http://schemas.microsoft.com/office/2011/relationships/chartColorStyle" Target="colors83.xml"/><Relationship Id="rId3" Type="http://schemas.openxmlformats.org/officeDocument/2006/relationships/package" Target="../embeddings/Microsoft_Excel-kalkylblad82.xlsx"/><Relationship Id="rId4" Type="http://schemas.openxmlformats.org/officeDocument/2006/relationships/chartUserShapes" Target="../drawings/drawing59.xml"/></Relationships>
</file>

<file path=ppt/charts/_rels/chart84.xml.rels><?xml version='1.0' encoding='UTF-8' standalone='yes'?>
<Relationships xmlns="http://schemas.openxmlformats.org/package/2006/relationships"><Relationship Id="rId1" Type="http://schemas.microsoft.com/office/2011/relationships/chartStyle" Target="style84.xml"/><Relationship Id="rId2" Type="http://schemas.microsoft.com/office/2011/relationships/chartColorStyle" Target="colors84.xml"/><Relationship Id="rId3" Type="http://schemas.openxmlformats.org/officeDocument/2006/relationships/package" Target="../embeddings/Microsoft_Excel-kalkylblad83.xlsx"/><Relationship Id="rId4" Type="http://schemas.openxmlformats.org/officeDocument/2006/relationships/chartUserShapes" Target="../drawings/drawing60.xml"/></Relationships>
</file>

<file path=ppt/charts/_rels/chart85.xml.rels><?xml version='1.0' encoding='UTF-8' standalone='yes'?>
<Relationships xmlns="http://schemas.openxmlformats.org/package/2006/relationships"><Relationship Id="rId1" Type="http://schemas.microsoft.com/office/2011/relationships/chartStyle" Target="style85.xml"/><Relationship Id="rId2" Type="http://schemas.microsoft.com/office/2011/relationships/chartColorStyle" Target="colors85.xml"/><Relationship Id="rId3" Type="http://schemas.openxmlformats.org/officeDocument/2006/relationships/package" Target="../embeddings/Microsoft_Excel-kalkylblad84.xlsx"/><Relationship Id="rId4" Type="http://schemas.openxmlformats.org/officeDocument/2006/relationships/chartUserShapes" Target="../drawings/drawing61.xml"/></Relationships>
</file>

<file path=ppt/charts/_rels/chart86.xml.rels><?xml version='1.0' encoding='UTF-8' standalone='yes'?>
<Relationships xmlns="http://schemas.openxmlformats.org/package/2006/relationships"><Relationship Id="rId1" Type="http://schemas.microsoft.com/office/2011/relationships/chartStyle" Target="style86.xml"/><Relationship Id="rId2" Type="http://schemas.microsoft.com/office/2011/relationships/chartColorStyle" Target="colors86.xml"/><Relationship Id="rId3" Type="http://schemas.openxmlformats.org/officeDocument/2006/relationships/package" Target="../embeddings/Microsoft_Excel-kalkylblad85.xlsx"/><Relationship Id="rId4" Type="http://schemas.openxmlformats.org/officeDocument/2006/relationships/chartUserShapes" Target="../drawings/drawing62.xml"/></Relationships>
</file>

<file path=ppt/charts/_rels/chart87.xml.rels><?xml version='1.0' encoding='UTF-8' standalone='yes'?>
<Relationships xmlns="http://schemas.openxmlformats.org/package/2006/relationships"><Relationship Id="rId1" Type="http://schemas.microsoft.com/office/2011/relationships/chartStyle" Target="style87.xml"/><Relationship Id="rId2" Type="http://schemas.microsoft.com/office/2011/relationships/chartColorStyle" Target="colors87.xml"/><Relationship Id="rId3" Type="http://schemas.openxmlformats.org/officeDocument/2006/relationships/package" Target="../embeddings/Microsoft_Excel-kalkylblad86.xlsx"/><Relationship Id="rId4" Type="http://schemas.openxmlformats.org/officeDocument/2006/relationships/chartUserShapes" Target="../drawings/drawing63.xml"/></Relationships>
</file>

<file path=ppt/charts/_rels/chart88.xml.rels><?xml version='1.0' encoding='UTF-8' standalone='yes'?>
<Relationships xmlns="http://schemas.openxmlformats.org/package/2006/relationships"><Relationship Id="rId1" Type="http://schemas.microsoft.com/office/2011/relationships/chartStyle" Target="style88.xml"/><Relationship Id="rId2" Type="http://schemas.microsoft.com/office/2011/relationships/chartColorStyle" Target="colors88.xml"/><Relationship Id="rId3" Type="http://schemas.openxmlformats.org/officeDocument/2006/relationships/package" Target="../embeddings/Microsoft_Excel-kalkylblad87.xlsx"/><Relationship Id="rId4" Type="http://schemas.openxmlformats.org/officeDocument/2006/relationships/chartUserShapes" Target="../drawings/drawing64.xml"/></Relationships>
</file>

<file path=ppt/charts/_rels/chart89.xml.rels><?xml version='1.0' encoding='UTF-8' standalone='yes'?>
<Relationships xmlns="http://schemas.openxmlformats.org/package/2006/relationships"><Relationship Id="rId1" Type="http://schemas.microsoft.com/office/2011/relationships/chartStyle" Target="style89.xml"/><Relationship Id="rId2" Type="http://schemas.microsoft.com/office/2011/relationships/chartColorStyle" Target="colors89.xml"/><Relationship Id="rId3" Type="http://schemas.openxmlformats.org/officeDocument/2006/relationships/package" Target="../embeddings/Microsoft_Excel-kalkylblad88.xlsx"/><Relationship Id="rId4" Type="http://schemas.openxmlformats.org/officeDocument/2006/relationships/chartUserShapes" Target="../drawings/drawing65.xm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themeOverride" Target="../theme/themeOverride9.xml"/><Relationship Id="rId4" Type="http://schemas.openxmlformats.org/officeDocument/2006/relationships/package" Target="../embeddings/Microsoft_Excel-kalkylblad8.xlsx"/><Relationship Id="rId5" Type="http://schemas.openxmlformats.org/officeDocument/2006/relationships/chartUserShapes" Target="../drawings/drawing5.xml"/></Relationships>
</file>

<file path=ppt/charts/_rels/chart90.xml.rels><?xml version='1.0' encoding='UTF-8' standalone='yes'?>
<Relationships xmlns="http://schemas.openxmlformats.org/package/2006/relationships"><Relationship Id="rId1" Type="http://schemas.microsoft.com/office/2011/relationships/chartStyle" Target="style90.xml"/><Relationship Id="rId2" Type="http://schemas.microsoft.com/office/2011/relationships/chartColorStyle" Target="colors90.xml"/><Relationship Id="rId3" Type="http://schemas.openxmlformats.org/officeDocument/2006/relationships/package" Target="../embeddings/Microsoft_Excel-kalkylblad89.xlsx"/><Relationship Id="rId4" Type="http://schemas.openxmlformats.org/officeDocument/2006/relationships/chartUserShapes" Target="../drawings/drawing66.xml"/></Relationships>
</file>

<file path=ppt/charts/_rels/chart92.xml.rels><?xml version='1.0' encoding='UTF-8' standalone='yes'?>
<Relationships xmlns="http://schemas.openxmlformats.org/package/2006/relationships"><Relationship Id="rId1" Type="http://schemas.microsoft.com/office/2011/relationships/chartStyle" Target="style92.xml"/><Relationship Id="rId2" Type="http://schemas.microsoft.com/office/2011/relationships/chartColorStyle" Target="colors92.xml"/><Relationship Id="rId3" Type="http://schemas.openxmlformats.org/officeDocument/2006/relationships/package" Target="../embeddings/Microsoft_Excel-kalkylblad91.xlsx"/><Relationship Id="rId4" Type="http://schemas.openxmlformats.org/officeDocument/2006/relationships/chartUserShapes" Target="../drawings/drawing68.xml"/></Relationships>
</file>

<file path=ppt/charts/_rels/chart93.xml.rels><?xml version='1.0' encoding='UTF-8' standalone='yes'?>
<Relationships xmlns="http://schemas.openxmlformats.org/package/2006/relationships"><Relationship Id="rId1" Type="http://schemas.microsoft.com/office/2011/relationships/chartStyle" Target="style93.xml"/><Relationship Id="rId2" Type="http://schemas.microsoft.com/office/2011/relationships/chartColorStyle" Target="colors93.xml"/><Relationship Id="rId3" Type="http://schemas.openxmlformats.org/officeDocument/2006/relationships/package" Target="../embeddings/Microsoft_Excel-kalkylblad92.xlsx"/><Relationship Id="rId4" Type="http://schemas.openxmlformats.org/officeDocument/2006/relationships/chartUserShapes" Target="../drawings/drawing69.xml"/></Relationships>
</file>

<file path=ppt/charts/_rels/chart94.xml.rels><?xml version='1.0' encoding='UTF-8' standalone='yes'?>
<Relationships xmlns="http://schemas.openxmlformats.org/package/2006/relationships"><Relationship Id="rId1" Type="http://schemas.microsoft.com/office/2011/relationships/chartStyle" Target="style94.xml"/><Relationship Id="rId2" Type="http://schemas.microsoft.com/office/2011/relationships/chartColorStyle" Target="colors94.xml"/><Relationship Id="rId3" Type="http://schemas.openxmlformats.org/officeDocument/2006/relationships/package" Target="../embeddings/Microsoft_Excel-kalkylblad93.xlsx"/><Relationship Id="rId4" Type="http://schemas.openxmlformats.org/officeDocument/2006/relationships/chartUserShapes" Target="../drawings/drawing70.xml"/></Relationships>
</file>

<file path=ppt/charts/_rels/chart95.xml.rels><?xml version='1.0' encoding='UTF-8' standalone='yes'?>
<Relationships xmlns="http://schemas.openxmlformats.org/package/2006/relationships"><Relationship Id="rId1" Type="http://schemas.microsoft.com/office/2011/relationships/chartStyle" Target="style95.xml"/><Relationship Id="rId2" Type="http://schemas.microsoft.com/office/2011/relationships/chartColorStyle" Target="colors95.xml"/><Relationship Id="rId3" Type="http://schemas.openxmlformats.org/officeDocument/2006/relationships/package" Target="../embeddings/Microsoft_Excel-kalkylblad94.xlsx"/><Relationship Id="rId4" Type="http://schemas.openxmlformats.org/officeDocument/2006/relationships/chartUserShapes" Target="../drawings/drawing71.xml"/></Relationships>
</file>

<file path=ppt/charts/_rels/chart97.xml.rels><?xml version='1.0' encoding='UTF-8' standalone='yes'?>
<Relationships xmlns="http://schemas.openxmlformats.org/package/2006/relationships"><Relationship Id="rId1" Type="http://schemas.microsoft.com/office/2011/relationships/chartStyle" Target="style97.xml"/><Relationship Id="rId2" Type="http://schemas.microsoft.com/office/2011/relationships/chartColorStyle" Target="colors97.xml"/><Relationship Id="rId3" Type="http://schemas.openxmlformats.org/officeDocument/2006/relationships/package" Target="../embeddings/Microsoft_Excel-kalkylblad96.xlsx"/><Relationship Id="rId4" Type="http://schemas.openxmlformats.org/officeDocument/2006/relationships/chartUserShapes" Target="../drawings/drawing73.xml"/></Relationships>
</file>

<file path=ppt/charts/_rels/chart98.xml.rels><?xml version='1.0' encoding='UTF-8' standalone='yes'?>
<Relationships xmlns="http://schemas.openxmlformats.org/package/2006/relationships"><Relationship Id="rId1" Type="http://schemas.microsoft.com/office/2011/relationships/chartStyle" Target="style98.xml"/><Relationship Id="rId2" Type="http://schemas.microsoft.com/office/2011/relationships/chartColorStyle" Target="colors98.xml"/><Relationship Id="rId3" Type="http://schemas.openxmlformats.org/officeDocument/2006/relationships/package" Target="../embeddings/Microsoft_Excel-kalkylblad97.xlsx"/><Relationship Id="rId4" Type="http://schemas.openxmlformats.org/officeDocument/2006/relationships/chartUserShapes" Target="../drawings/drawing74.xml"/></Relationships>
</file>

<file path=ppt/charts/_rels/chart99.xml.rels><?xml version='1.0' encoding='UTF-8' standalone='yes'?>
<Relationships xmlns="http://schemas.openxmlformats.org/package/2006/relationships"><Relationship Id="rId1" Type="http://schemas.microsoft.com/office/2011/relationships/chartStyle" Target="style99.xml"/><Relationship Id="rId2" Type="http://schemas.microsoft.com/office/2011/relationships/chartColorStyle" Target="colors99.xml"/><Relationship Id="rId3" Type="http://schemas.openxmlformats.org/officeDocument/2006/relationships/package" Target="../embeddings/Microsoft_Excel-kalkylblad98.xlsx"/><Relationship Id="rId4" Type="http://schemas.openxmlformats.org/officeDocument/2006/relationships/chartUserShapes" Target="../drawings/drawing75.xml"/></Relationships>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2023</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BAD9-E14F-BB2E-53E926EF8F99}"/>
            </c:ext>
          </c:extLst>
        </c:ser>
        <c:ser>
          <c:idx val="1"/>
          <c:order val="1"/>
          <c:tx>
            <c:strRef>
              <c:f>Blad1!$A$3</c:f>
              <c:strCache>
                <c:ptCount val="1"/>
                <c:pt idx="0">
                  <c:v>2023_p1</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0.125</c:v>
                </c:pt>
                <c:pt idx="3">
                  <c:v>0.0</c:v>
                </c:pt>
                <c:pt idx="4">
                  <c:v>0.0</c:v>
                </c:pt>
                <c:pt idx="5">
                  <c:v>0.0909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2">
                  <c:v>0.0</c:v>
                </c:pt>
                <c:pt idx="3">
                  <c:v>0.0</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0.0</c:v>
                </c:pt>
                <c:pt idx="2">
                  <c:v>0.375</c:v>
                </c:pt>
                <c:pt idx="3">
                  <c:v>0.2</c:v>
                </c:pt>
                <c:pt idx="4">
                  <c:v>0.3333</c:v>
                </c:pt>
                <c:pt idx="5">
                  <c:v>0.1818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1.0</c:v>
                </c:pt>
                <c:pt idx="2">
                  <c:v>0.5</c:v>
                </c:pt>
                <c:pt idx="3">
                  <c:v>0.8</c:v>
                </c:pt>
                <c:pt idx="4">
                  <c:v>0.6667</c:v>
                </c:pt>
                <c:pt idx="5">
                  <c:v>0.7273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0.0</c:v>
                </c:pt>
                <c:pt idx="3">
                  <c:v>0.0</c:v>
                </c:pt>
                <c:pt idx="4">
                  <c:v>0.1667</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0.1429</c:v>
                </c:pt>
                <c:pt idx="2">
                  <c:v>0.125</c:v>
                </c:pt>
                <c:pt idx="3">
                  <c:v>0.0</c:v>
                </c:pt>
                <c:pt idx="4">
                  <c:v>0.1667</c:v>
                </c:pt>
                <c:pt idx="5">
                  <c:v>0.0909</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0.1429</c:v>
                </c:pt>
                <c:pt idx="2">
                  <c:v>0.375</c:v>
                </c:pt>
                <c:pt idx="3">
                  <c:v>0.4</c:v>
                </c:pt>
                <c:pt idx="4">
                  <c:v>0.1667</c:v>
                </c:pt>
                <c:pt idx="5">
                  <c:v>0.0909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0.5714</c:v>
                </c:pt>
                <c:pt idx="2">
                  <c:v>0.5</c:v>
                </c:pt>
                <c:pt idx="3">
                  <c:v>0.6</c:v>
                </c:pt>
                <c:pt idx="4">
                  <c:v>0.5</c:v>
                </c:pt>
                <c:pt idx="5">
                  <c:v>0.7273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0.1429</c:v>
                </c:pt>
                <c:pt idx="2">
                  <c:v>0.0</c:v>
                </c:pt>
                <c:pt idx="3">
                  <c:v>0.0</c:v>
                </c:pt>
                <c:pt idx="4">
                  <c:v>0.0</c:v>
                </c:pt>
                <c:pt idx="5">
                  <c:v>0.0909</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0.125</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0.1429</c:v>
                </c:pt>
                <c:pt idx="2">
                  <c:v>0.0</c:v>
                </c:pt>
                <c:pt idx="3">
                  <c:v>0.0</c:v>
                </c:pt>
                <c:pt idx="4">
                  <c:v>0.0</c:v>
                </c:pt>
                <c:pt idx="5">
                  <c:v>0.0909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0.1429</c:v>
                </c:pt>
                <c:pt idx="2">
                  <c:v>0.25</c:v>
                </c:pt>
                <c:pt idx="3">
                  <c:v>0.4</c:v>
                </c:pt>
                <c:pt idx="4">
                  <c:v>0.0</c:v>
                </c:pt>
                <c:pt idx="5">
                  <c:v>0.1818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0.7143</c:v>
                </c:pt>
                <c:pt idx="2">
                  <c:v>0.625</c:v>
                </c:pt>
                <c:pt idx="3">
                  <c:v>0.6</c:v>
                </c:pt>
                <c:pt idx="4">
                  <c:v>1.0</c:v>
                </c:pt>
                <c:pt idx="5">
                  <c:v>0.7273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0.0</c:v>
                </c:pt>
                <c:pt idx="3">
                  <c:v>0.0</c:v>
                </c:pt>
                <c:pt idx="4">
                  <c:v>0.0</c:v>
                </c:pt>
                <c:pt idx="5">
                  <c:v>0.1818</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2">
                  <c:v>0.125</c:v>
                </c:pt>
                <c:pt idx="3">
                  <c:v>0.6</c:v>
                </c:pt>
                <c:pt idx="4">
                  <c:v>0.3333</c:v>
                </c:pt>
                <c:pt idx="5">
                  <c:v>0.0909</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0.5714</c:v>
                </c:pt>
                <c:pt idx="2">
                  <c:v>0.5</c:v>
                </c:pt>
                <c:pt idx="3">
                  <c:v>0.4</c:v>
                </c:pt>
                <c:pt idx="4">
                  <c:v>0.3333</c:v>
                </c:pt>
                <c:pt idx="5">
                  <c:v>0.5455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0.4286</c:v>
                </c:pt>
                <c:pt idx="2">
                  <c:v>0.375</c:v>
                </c:pt>
                <c:pt idx="3">
                  <c:v>0.0</c:v>
                </c:pt>
                <c:pt idx="4">
                  <c:v>0.3333</c:v>
                </c:pt>
                <c:pt idx="5">
                  <c:v>0.1818</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2">
                  <c:v>0.0</c:v>
                </c:pt>
                <c:pt idx="3">
                  <c:v>0.0</c:v>
                </c:pt>
                <c:pt idx="4">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0.125</c:v>
                </c:pt>
                <c:pt idx="3">
                  <c:v>0.0</c:v>
                </c:pt>
                <c:pt idx="4">
                  <c:v>0.0</c:v>
                </c:pt>
                <c:pt idx="5">
                  <c:v>0.0909</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2">
                  <c:v>0.125</c:v>
                </c:pt>
                <c:pt idx="3">
                  <c:v>0.4</c:v>
                </c:pt>
                <c:pt idx="4">
                  <c:v>0.1667</c:v>
                </c:pt>
                <c:pt idx="5">
                  <c:v>0.0909</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0.7143</c:v>
                </c:pt>
                <c:pt idx="2">
                  <c:v>0.125</c:v>
                </c:pt>
                <c:pt idx="3">
                  <c:v>0.2</c:v>
                </c:pt>
                <c:pt idx="4">
                  <c:v>0.1667</c:v>
                </c:pt>
                <c:pt idx="5">
                  <c:v>0.3636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0.2857</c:v>
                </c:pt>
                <c:pt idx="2">
                  <c:v>0.625</c:v>
                </c:pt>
                <c:pt idx="3">
                  <c:v>0.4</c:v>
                </c:pt>
                <c:pt idx="4">
                  <c:v>0.6667</c:v>
                </c:pt>
                <c:pt idx="5">
                  <c:v>0.4545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2">
                  <c:v>0.0</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0.0</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2">
                  <c:v>0.125</c:v>
                </c:pt>
                <c:pt idx="3">
                  <c:v>0.0</c:v>
                </c:pt>
                <c:pt idx="4">
                  <c:v>0.0</c:v>
                </c:pt>
                <c:pt idx="5">
                  <c:v>0.1818</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0.1429</c:v>
                </c:pt>
                <c:pt idx="2">
                  <c:v>0.125</c:v>
                </c:pt>
                <c:pt idx="3">
                  <c:v>0.2</c:v>
                </c:pt>
                <c:pt idx="4">
                  <c:v>0.0</c:v>
                </c:pt>
                <c:pt idx="5">
                  <c:v>0.0909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0.8571</c:v>
                </c:pt>
                <c:pt idx="2">
                  <c:v>0.75</c:v>
                </c:pt>
                <c:pt idx="3">
                  <c:v>0.8</c:v>
                </c:pt>
                <c:pt idx="4">
                  <c:v>1.0</c:v>
                </c:pt>
                <c:pt idx="5">
                  <c:v>0.7273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2">
                  <c:v>0.0</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0.125</c:v>
                </c:pt>
                <c:pt idx="3">
                  <c:v>0.0</c:v>
                </c:pt>
                <c:pt idx="4">
                  <c:v>0.0</c:v>
                </c:pt>
                <c:pt idx="5">
                  <c:v>0.0909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2">
                  <c:v>0.125</c:v>
                </c:pt>
                <c:pt idx="3">
                  <c:v>0.2</c:v>
                </c:pt>
                <c:pt idx="4">
                  <c:v>0.1667</c:v>
                </c:pt>
                <c:pt idx="5">
                  <c:v>0.1818</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0.4286</c:v>
                </c:pt>
                <c:pt idx="2">
                  <c:v>0.25</c:v>
                </c:pt>
                <c:pt idx="3">
                  <c:v>0.4</c:v>
                </c:pt>
                <c:pt idx="4">
                  <c:v>0.3333</c:v>
                </c:pt>
                <c:pt idx="5">
                  <c:v>0.2727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0.5714</c:v>
                </c:pt>
                <c:pt idx="2">
                  <c:v>0.5</c:v>
                </c:pt>
                <c:pt idx="3">
                  <c:v>0.2</c:v>
                </c:pt>
                <c:pt idx="4">
                  <c:v>0.5</c:v>
                </c:pt>
                <c:pt idx="5">
                  <c:v>0.4545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2">
                  <c:v>0.0</c:v>
                </c:pt>
                <c:pt idx="3">
                  <c:v>0.2</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2">
                  <c:v>0.0</c:v>
                </c:pt>
                <c:pt idx="3">
                  <c:v>0.0</c:v>
                </c:pt>
                <c:pt idx="4">
                  <c:v>0.0</c:v>
                </c:pt>
                <c:pt idx="5">
                  <c:v>0.0909</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0.2857</c:v>
                </c:pt>
                <c:pt idx="2">
                  <c:v>0.375</c:v>
                </c:pt>
                <c:pt idx="3">
                  <c:v>0.0</c:v>
                </c:pt>
                <c:pt idx="4">
                  <c:v>0.6667</c:v>
                </c:pt>
                <c:pt idx="5">
                  <c:v>0.3636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0.4286</c:v>
                </c:pt>
                <c:pt idx="2">
                  <c:v>0.5</c:v>
                </c:pt>
                <c:pt idx="3">
                  <c:v>0.6</c:v>
                </c:pt>
                <c:pt idx="4">
                  <c:v>0.3333</c:v>
                </c:pt>
                <c:pt idx="5">
                  <c:v>0.4545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0.2857</c:v>
                </c:pt>
                <c:pt idx="2">
                  <c:v>0.125</c:v>
                </c:pt>
                <c:pt idx="3">
                  <c:v>0.4</c:v>
                </c:pt>
                <c:pt idx="4">
                  <c:v>0.0</c:v>
                </c:pt>
                <c:pt idx="5">
                  <c:v>0.0909</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2">
                  <c:v>0.25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0.0</c:v>
                </c:pt>
                <c:pt idx="2">
                  <c:v>0.25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0.7143</c:v>
                </c:pt>
                <c:pt idx="2">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0.2857</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0.1429</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0.1429</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0.7143</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0.1429</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0.1429</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0.7143</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0.1429</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0.8571</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0.4286</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0.5714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0.7143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0.1429</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0.1429</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0.2857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0.7143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0.1429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0.4286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0.4286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0.1429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0.1429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0.7143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0.4286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0.2857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0.2857</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0.7143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0.2857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0.1429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0.8571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0.2857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0.7143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0.1429</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0.1429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0.5714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0.1429</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0.1429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0.1429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0.7143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0.7143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0.2857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0.1429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0.8571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0.5714</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0.4286</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0.4286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0.5714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0.2857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0.4286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0.2857</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0.7143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0.2857</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74572370809445"/>
          <c:y val="5.81628305901132E-2"/>
          <c:w val="0.41996476946847594"/>
          <c:h val="0.90900458384203564"/>
        </c:manualLayout>
      </c:layout>
      <c:barChart>
        <c:barDir val="bar"/>
        <c:grouping val="clustered"/>
        <c:varyColors val="0"/>
        <c:ser>
          <c:idx val="0"/>
          <c:order val="0"/>
          <c:tx>
            <c:strRef>
              <c:f>Sheet1!$B$1</c:f>
              <c:strCache>
                <c:ptCount val="1"/>
                <c:pt idx="0">
                  <c:v>{{Kommun}}</c:v>
                </c:pt>
              </c:strCache>
            </c:strRef>
          </c:tx>
          <c:spPr>
            <a:solidFill>
              <a:srgbClr val="8CC4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01-4DD5-BA49-9BC7-D82F32BFEC2C}"/>
              </c:ext>
            </c:extLst>
          </c:dPt>
          <c:dPt>
            <c:idx val="1"/>
            <c:invertIfNegative val="0"/>
            <c:bubble3D val="0"/>
            <c:spPr>
              <a:solidFill>
                <a:srgbClr val="2AA8B0"/>
              </a:solidFill>
              <a:ln>
                <a:noFill/>
              </a:ln>
              <a:effectLst/>
            </c:spPr>
            <c:extLst>
              <c:ext xmlns:c16="http://schemas.microsoft.com/office/drawing/2014/chart" uri="{C3380CC4-5D6E-409C-BE32-E72D297353CC}">
                <c16:uniqueId val="{00000003-4DD5-BA49-9BC7-D82F32BFEC2C}"/>
              </c:ext>
            </c:extLst>
          </c:dPt>
          <c:dPt>
            <c:idx val="2"/>
            <c:invertIfNegative val="0"/>
            <c:bubble3D val="0"/>
            <c:spPr>
              <a:solidFill>
                <a:srgbClr val="8CC4CB"/>
              </a:solidFill>
              <a:ln>
                <a:noFill/>
              </a:ln>
              <a:effectLst/>
            </c:spPr>
            <c:extLst>
              <c:ext xmlns:c16="http://schemas.microsoft.com/office/drawing/2014/chart" uri="{C3380CC4-5D6E-409C-BE32-E72D297353CC}">
                <c16:uniqueId val="{00000005-4DD5-BA49-9BC7-D82F32BFEC2C}"/>
              </c:ext>
            </c:extLst>
          </c:dPt>
          <c:dPt>
            <c:idx val="3"/>
            <c:invertIfNegative val="0"/>
            <c:bubble3D val="0"/>
            <c:spPr>
              <a:solidFill>
                <a:srgbClr val="8CC4CB"/>
              </a:solidFill>
              <a:ln>
                <a:noFill/>
              </a:ln>
              <a:effectLst/>
            </c:spPr>
            <c:extLst>
              <c:ext xmlns:c16="http://schemas.microsoft.com/office/drawing/2014/chart" uri="{C3380CC4-5D6E-409C-BE32-E72D297353CC}">
                <c16:uniqueId val="{00000007-E9D5-AD4B-A2EB-6D7F42DAFB60}"/>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Danderyd</c:v>
                </c:pt>
                <c:pt idx="1">
                  <c:v>Vendestigens förskola och skola</c:v>
                </c:pt>
              </c:strCache>
            </c:strRef>
          </c:cat>
          <c:val>
            <c:numRef>
              <c:f>Sheet1!$B$2:$B$3</c:f>
              <c:numCache>
                <c:formatCode>General</c:formatCode>
                <c:ptCount val="2"/>
                <c:pt idx="0">
                  <c:v>3.1879</c:v>
                </c:pt>
                <c:pt idx="1">
                  <c:v>3.6429</c:v>
                </c:pt>
              </c:numCache>
            </c:numRef>
          </c:val>
          <c:extLst>
            <c:ext xmlns:c16="http://schemas.microsoft.com/office/drawing/2014/chart" uri="{C3380CC4-5D6E-409C-BE32-E72D297353CC}">
              <c16:uniqueId val="{00000010-4DD5-BA49-9BC7-D82F32BFEC2C}"/>
            </c:ext>
          </c:extLst>
        </c:ser>
        <c:dLbls>
          <c:dLblPos val="outEnd"/>
          <c:showLegendKey val="0"/>
          <c:showVal val="1"/>
          <c:showCatName val="0"/>
          <c:showSerName val="0"/>
          <c:showPercent val="0"/>
          <c:showBubbleSize val="0"/>
        </c:dLbls>
        <c:gapWidth val="55"/>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1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6.385983903435441E-2"/>
          <c:w val="0.87894029531791384"/>
          <c:h val="0.76764245756208593"/>
        </c:manualLayout>
      </c:layout>
      <c:lineChart>
        <c:grouping val="standard"/>
        <c:varyColors val="0"/>
        <c:ser>
          <c:idx val="0"/>
          <c:order val="0"/>
          <c:tx>
            <c:strRef>
              <c:f>Sheet1!$B$1</c:f>
              <c:strCache>
                <c:ptCount val="1"/>
                <c:pt idx="0">
                  <c:v>{{Kommun}}</c:v>
                </c:pt>
              </c:strCache>
            </c:strRef>
          </c:tx>
          <c:spPr>
            <a:ln w="22225" cap="rnd">
              <a:solidFill>
                <a:srgbClr val="2AA8B0"/>
              </a:solidFill>
              <a:round/>
            </a:ln>
            <a:effectLst/>
          </c:spPr>
          <c:marker>
            <c:symbol val="circle"/>
            <c:size val="5"/>
            <c:spPr>
              <a:solidFill>
                <a:srgbClr val="2AA8B0"/>
              </a:solidFill>
              <a:ln w="9525">
                <a:noFill/>
              </a:ln>
              <a:effectLst/>
            </c:spPr>
          </c:marker>
          <c:dPt>
            <c:idx val="0"/>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1-6270-D543-82D8-39314D95D0C8}"/>
              </c:ext>
            </c:extLst>
          </c:dPt>
          <c:dPt>
            <c:idx val="1"/>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3-6270-D543-82D8-39314D95D0C8}"/>
              </c:ext>
            </c:extLst>
          </c:dPt>
          <c:dPt>
            <c:idx val="2"/>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5-6270-D543-82D8-39314D95D0C8}"/>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2022</c:v>
                </c:pt>
                <c:pt idx="5">
                  <c:v>2023</c:v>
                </c:pt>
              </c:strCache>
            </c:strRef>
          </c:cat>
          <c:val>
            <c:numRef>
              <c:f>Sheet1!$B$2:$B$7</c:f>
              <c:numCache>
                <c:formatCode>General</c:formatCode>
                <c:ptCount val="6"/>
                <c:pt idx="0">
                  <c:v>3.6364</c:v>
                </c:pt>
                <c:pt idx="1">
                  <c:v>3.5</c:v>
                </c:pt>
                <c:pt idx="2">
                  <c:v>3.6667</c:v>
                </c:pt>
                <c:pt idx="3">
                  <c:v>3.25</c:v>
                </c:pt>
                <c:pt idx="5">
                  <c:v>3.6429</c:v>
                </c:pt>
              </c:numCache>
            </c:numRef>
          </c:val>
          <c:smooth val="0"/>
          <c:extLst>
            <c:ext xmlns:c16="http://schemas.microsoft.com/office/drawing/2014/chart" uri="{C3380CC4-5D6E-409C-BE32-E72D297353CC}">
              <c16:uniqueId val="{00000006-6270-D543-82D8-39314D95D0C8}"/>
            </c:ext>
          </c:extLst>
        </c:ser>
        <c:dLbls>
          <c:showLegendKey val="0"/>
          <c:showVal val="1"/>
          <c:showCatName val="0"/>
          <c:showSerName val="0"/>
          <c:showPercent val="0"/>
          <c:showBubbleSize val="0"/>
        </c:dLbls>
        <c:marker val="1"/>
        <c:smooth val="0"/>
        <c:axId val="778302768"/>
        <c:axId val="752388576"/>
      </c:line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5"/>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0.15928384428746467"/>
          <c:w val="0.87894029531791384"/>
          <c:h val="0.6722179301074338"/>
        </c:manualLayout>
      </c:layout>
      <c:barChart>
        <c:barDir val="col"/>
        <c:grouping val="clustered"/>
        <c:varyColors val="0"/>
        <c:ser>
          <c:idx val="0"/>
          <c:order val="0"/>
          <c:tx>
            <c:strRef>
              <c:f>Sheet1!$B$1</c:f>
              <c:strCache>
                <c:ptCount val="1"/>
                <c:pt idx="0">
                  <c:v>NI</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01-CED6-0444-8FBE-BC623F2F94AE}"/>
              </c:ext>
            </c:extLst>
          </c:dPt>
          <c:dPt>
            <c:idx val="1"/>
            <c:invertIfNegative val="0"/>
            <c:bubble3D val="0"/>
            <c:spPr>
              <a:solidFill>
                <a:srgbClr val="2AA8B0"/>
              </a:solidFill>
              <a:ln>
                <a:noFill/>
              </a:ln>
              <a:effectLst/>
            </c:spPr>
            <c:extLst>
              <c:ext xmlns:c16="http://schemas.microsoft.com/office/drawing/2014/chart" uri="{C3380CC4-5D6E-409C-BE32-E72D297353CC}">
                <c16:uniqueId val="{00000003-CED6-0444-8FBE-BC623F2F94A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Flicka</c:v>
                </c:pt>
                <c:pt idx="1">
                  <c:v>Pojke</c:v>
                </c:pt>
              </c:strCache>
            </c:strRef>
          </c:cat>
          <c:val>
            <c:numRef>
              <c:f>Sheet1!$B$2:$B$3</c:f>
              <c:numCache>
                <c:formatCode>General</c:formatCode>
                <c:ptCount val="2"/>
              </c:numCache>
            </c:numRef>
          </c:val>
          <c:extLst>
            <c:ext xmlns:c16="http://schemas.microsoft.com/office/drawing/2014/chart" uri="{C3380CC4-5D6E-409C-BE32-E72D297353CC}">
              <c16:uniqueId val="{00000010-CED6-0444-8FBE-BC623F2F94AE}"/>
            </c:ext>
          </c:extLst>
        </c:ser>
        <c:dLbls>
          <c:dLblPos val="outEnd"/>
          <c:showLegendKey val="0"/>
          <c:showVal val="1"/>
          <c:showCatName val="0"/>
          <c:showSerName val="0"/>
          <c:showPercent val="0"/>
          <c:showBubbleSize val="0"/>
        </c:dLbls>
        <c:gapWidth val="55"/>
        <c:axId val="778302768"/>
        <c:axId val="752388576"/>
      </c:bar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C00000"/>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C00000"/>
              </a:solidFill>
              <a:ln>
                <a:noFill/>
              </a:ln>
              <a:effectLst/>
            </c:spPr>
            <c:extLst>
              <c:ext xmlns:c16="http://schemas.microsoft.com/office/drawing/2014/chart" uri="{C3380CC4-5D6E-409C-BE32-E72D297353CC}">
                <c16:uniqueId val="{00000005-46B7-8946-99C7-0AFAA3A00794}"/>
              </c:ext>
            </c:extLst>
          </c:dPt>
          <c:dPt>
            <c:idx val="4"/>
            <c:invertIfNegative val="0"/>
            <c:bubble3D val="0"/>
            <c:spPr>
              <a:solidFill>
                <a:schemeClr val="accent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Sheet1!$B$2:$B$15</c:f>
              <c:numCache>
                <c:formatCode>General</c:formatCode>
                <c:ptCount val="14"/>
                <c:pt idx="0">
                  <c:v>3.5714</c:v>
                </c:pt>
                <c:pt idx="1">
                  <c:v>3.7143</c:v>
                </c:pt>
                <c:pt idx="2">
                  <c:v>3.5714</c:v>
                </c:pt>
                <c:pt idx="4">
                  <c:v>3.2857</c:v>
                </c:pt>
                <c:pt idx="5">
                  <c:v>3.1667</c:v>
                </c:pt>
                <c:pt idx="6">
                  <c:v>3.7143</c:v>
                </c:pt>
                <c:pt idx="7">
                  <c:v>3.5714</c:v>
                </c:pt>
                <c:pt idx="8">
                  <c:v>3.5714</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C8410A"/>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C8410A"/>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C8410A"/>
              </a:solidFill>
              <a:ln>
                <a:noFill/>
              </a:ln>
              <a:effectLst/>
            </c:spPr>
            <c:extLst>
              <c:ext xmlns:c16="http://schemas.microsoft.com/office/drawing/2014/chart" uri="{C3380CC4-5D6E-409C-BE32-E72D297353CC}">
                <c16:uniqueId val="{00000016-46B7-8946-99C7-0AFAA3A00794}"/>
              </c:ext>
            </c:extLst>
          </c:dPt>
          <c:dPt>
            <c:idx val="4"/>
            <c:invertIfNegative val="0"/>
            <c:bubble3D val="0"/>
            <c:spPr>
              <a:solidFill>
                <a:srgbClr val="008C86"/>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Sheet1!$C$2:$C$15</c:f>
              <c:numCache>
                <c:formatCode>General</c:formatCode>
                <c:ptCount val="14"/>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EA5901"/>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EA5901"/>
              </a:solidFill>
              <a:ln>
                <a:noFill/>
              </a:ln>
              <a:effectLst/>
            </c:spPr>
            <c:extLst>
              <c:ext xmlns:c16="http://schemas.microsoft.com/office/drawing/2014/chart" uri="{C3380CC4-5D6E-409C-BE32-E72D297353CC}">
                <c16:uniqueId val="{00000027-46B7-8946-99C7-0AFAA3A00794}"/>
              </c:ext>
            </c:extLst>
          </c:dPt>
          <c:dPt>
            <c:idx val="4"/>
            <c:invertIfNegative val="0"/>
            <c:bubble3D val="0"/>
            <c:spPr>
              <a:solidFill>
                <a:srgbClr val="2BA8B0"/>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Sheet1!$D$2:$D$15</c:f>
              <c:numCache>
                <c:formatCode>General</c:formatCode>
                <c:ptCount val="14"/>
                <c:pt idx="0">
                  <c:v>3.25</c:v>
                </c:pt>
                <c:pt idx="1">
                  <c:v>3.25</c:v>
                </c:pt>
                <c:pt idx="2">
                  <c:v>3.8571</c:v>
                </c:pt>
                <c:pt idx="4">
                  <c:v>3.25</c:v>
                </c:pt>
                <c:pt idx="5">
                  <c:v>3.25</c:v>
                </c:pt>
                <c:pt idx="6">
                  <c:v>3.5</c:v>
                </c:pt>
                <c:pt idx="7">
                  <c:v>3.0</c:v>
                </c:pt>
                <c:pt idx="8">
                  <c:v>3.5714</c:v>
                </c:pt>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F2955A"/>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F2955A"/>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F2955A"/>
              </a:solidFill>
              <a:ln>
                <a:noFill/>
              </a:ln>
              <a:effectLst/>
            </c:spPr>
            <c:extLst>
              <c:ext xmlns:c16="http://schemas.microsoft.com/office/drawing/2014/chart" uri="{C3380CC4-5D6E-409C-BE32-E72D297353CC}">
                <c16:uniqueId val="{00000038-46B7-8946-99C7-0AFAA3A00794}"/>
              </c:ext>
            </c:extLst>
          </c:dPt>
          <c:dPt>
            <c:idx val="4"/>
            <c:invertIfNegative val="0"/>
            <c:bubble3D val="0"/>
            <c:spPr>
              <a:solidFill>
                <a:srgbClr val="8EC5CB"/>
              </a:solidFill>
              <a:ln>
                <a:noFill/>
              </a:ln>
              <a:effectLst/>
            </c:spPr>
            <c:extLst>
              <c:ext xmlns:c16="http://schemas.microsoft.com/office/drawing/2014/chart" uri="{C3380CC4-5D6E-409C-BE32-E72D297353CC}">
                <c16:uniqueId val="{00000073-4D53-FC42-B435-1ACAC5982E96}"/>
              </c:ext>
            </c:extLst>
          </c:dPt>
          <c:dPt>
            <c:idx val="5"/>
            <c:invertIfNegative val="0"/>
            <c:bubble3D val="0"/>
            <c:spPr>
              <a:solidFill>
                <a:srgbClr val="8EC5CB"/>
              </a:solidFill>
              <a:ln>
                <a:noFill/>
              </a:ln>
              <a:effectLst/>
            </c:spPr>
            <c:extLst>
              <c:ext xmlns:c16="http://schemas.microsoft.com/office/drawing/2014/chart" uri="{C3380CC4-5D6E-409C-BE32-E72D297353CC}">
                <c16:uniqueId val="{00000078-4D53-FC42-B435-1ACAC5982E96}"/>
              </c:ext>
            </c:extLst>
          </c:dPt>
          <c:dPt>
            <c:idx val="6"/>
            <c:invertIfNegative val="0"/>
            <c:bubble3D val="0"/>
            <c:spPr>
              <a:solidFill>
                <a:srgbClr val="8EC5CB"/>
              </a:solidFill>
              <a:ln>
                <a:noFill/>
              </a:ln>
              <a:effectLst/>
            </c:spPr>
            <c:extLst>
              <c:ext xmlns:c16="http://schemas.microsoft.com/office/drawing/2014/chart" uri="{C3380CC4-5D6E-409C-BE32-E72D297353CC}">
                <c16:uniqueId val="{0000007D-4D53-FC42-B435-1ACAC5982E96}"/>
              </c:ext>
            </c:extLst>
          </c:dPt>
          <c:dPt>
            <c:idx val="7"/>
            <c:invertIfNegative val="0"/>
            <c:bubble3D val="0"/>
            <c:spPr>
              <a:solidFill>
                <a:srgbClr val="8EC5CB"/>
              </a:solidFill>
              <a:ln>
                <a:noFill/>
              </a:ln>
              <a:effectLst/>
            </c:spPr>
            <c:extLst>
              <c:ext xmlns:c16="http://schemas.microsoft.com/office/drawing/2014/chart" uri="{C3380CC4-5D6E-409C-BE32-E72D297353CC}">
                <c16:uniqueId val="{00000082-4D53-FC42-B435-1ACAC5982E96}"/>
              </c:ext>
            </c:extLst>
          </c:dPt>
          <c:dPt>
            <c:idx val="8"/>
            <c:invertIfNegative val="0"/>
            <c:bubble3D val="0"/>
            <c:spPr>
              <a:solidFill>
                <a:srgbClr val="8EC5CB"/>
              </a:solidFill>
              <a:ln>
                <a:noFill/>
              </a:ln>
              <a:effectLst/>
            </c:spPr>
            <c:extLst>
              <c:ext xmlns:c16="http://schemas.microsoft.com/office/drawing/2014/chart" uri="{C3380CC4-5D6E-409C-BE32-E72D297353CC}">
                <c16:uniqueId val="{00000087-4D53-FC42-B435-1ACAC5982E96}"/>
              </c:ext>
            </c:extLst>
          </c:dPt>
          <c:dPt>
            <c:idx val="9"/>
            <c:invertIfNegative val="0"/>
            <c:bubble3D val="0"/>
            <c:spPr>
              <a:solidFill>
                <a:srgbClr val="8EC5CB"/>
              </a:solidFill>
              <a:ln>
                <a:noFill/>
              </a:ln>
              <a:effectLst/>
            </c:spPr>
            <c:extLst>
              <c:ext xmlns:c16="http://schemas.microsoft.com/office/drawing/2014/chart" uri="{C3380CC4-5D6E-409C-BE32-E72D297353CC}">
                <c16:uniqueId val="{0000008C-4D53-FC42-B435-1ACAC5982E96}"/>
              </c:ext>
            </c:extLst>
          </c:dPt>
          <c:dPt>
            <c:idx val="10"/>
            <c:invertIfNegative val="0"/>
            <c:bubble3D val="0"/>
            <c:spPr>
              <a:solidFill>
                <a:srgbClr val="8EC5CB"/>
              </a:solidFill>
              <a:ln>
                <a:noFill/>
              </a:ln>
              <a:effectLst/>
            </c:spPr>
            <c:extLst>
              <c:ext xmlns:c16="http://schemas.microsoft.com/office/drawing/2014/chart" uri="{C3380CC4-5D6E-409C-BE32-E72D297353CC}">
                <c16:uniqueId val="{00000091-4D53-FC42-B435-1ACAC5982E96}"/>
              </c:ext>
            </c:extLst>
          </c:dPt>
          <c:dPt>
            <c:idx val="11"/>
            <c:invertIfNegative val="0"/>
            <c:bubble3D val="0"/>
            <c:spPr>
              <a:solidFill>
                <a:srgbClr val="8EC5CB"/>
              </a:solidFill>
              <a:ln>
                <a:noFill/>
              </a:ln>
              <a:effectLst/>
            </c:spPr>
            <c:extLst>
              <c:ext xmlns:c16="http://schemas.microsoft.com/office/drawing/2014/chart" uri="{C3380CC4-5D6E-409C-BE32-E72D297353CC}">
                <c16:uniqueId val="{00000096-4D53-FC42-B435-1ACAC5982E96}"/>
              </c:ext>
            </c:extLst>
          </c:dPt>
          <c:dPt>
            <c:idx val="12"/>
            <c:invertIfNegative val="0"/>
            <c:bubble3D val="0"/>
            <c:spPr>
              <a:solidFill>
                <a:srgbClr val="8EC5CB"/>
              </a:solidFill>
              <a:ln>
                <a:noFill/>
              </a:ln>
              <a:effectLst/>
            </c:spPr>
            <c:extLst>
              <c:ext xmlns:c16="http://schemas.microsoft.com/office/drawing/2014/chart" uri="{C3380CC4-5D6E-409C-BE32-E72D297353CC}">
                <c16:uniqueId val="{0000009B-4D53-FC42-B435-1ACAC5982E96}"/>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Sheet1!$E$2:$E$15</c:f>
              <c:numCache>
                <c:formatCode>General</c:formatCode>
                <c:ptCount val="14"/>
                <c:pt idx="0">
                  <c:v>3.6</c:v>
                </c:pt>
                <c:pt idx="1">
                  <c:v>3.75</c:v>
                </c:pt>
                <c:pt idx="2">
                  <c:v>3.8</c:v>
                </c:pt>
                <c:pt idx="4">
                  <c:v>2.8</c:v>
                </c:pt>
                <c:pt idx="5">
                  <c:v>3.2</c:v>
                </c:pt>
                <c:pt idx="6">
                  <c:v>3.0</c:v>
                </c:pt>
                <c:pt idx="7">
                  <c:v>3.0</c:v>
                </c:pt>
                <c:pt idx="8">
                  <c:v>3.2</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FBD1AC"/>
              </a:solidFill>
              <a:ln>
                <a:noFill/>
              </a:ln>
              <a:effectLst/>
            </c:spPr>
            <c:extLst>
              <c:ext xmlns:c16="http://schemas.microsoft.com/office/drawing/2014/chart" uri="{C3380CC4-5D6E-409C-BE32-E72D297353CC}">
                <c16:uniqueId val="{0000006A-4D53-FC42-B435-1ACAC5982E96}"/>
              </c:ext>
            </c:extLst>
          </c:dPt>
          <c:dPt>
            <c:idx val="1"/>
            <c:invertIfNegative val="0"/>
            <c:bubble3D val="0"/>
            <c:spPr>
              <a:solidFill>
                <a:srgbClr val="FBD1AC"/>
              </a:solidFill>
              <a:ln>
                <a:noFill/>
              </a:ln>
              <a:effectLst/>
            </c:spPr>
            <c:extLst>
              <c:ext xmlns:c16="http://schemas.microsoft.com/office/drawing/2014/chart" uri="{C3380CC4-5D6E-409C-BE32-E72D297353CC}">
                <c16:uniqueId val="{0000006C-4D53-FC42-B435-1ACAC5982E96}"/>
              </c:ext>
            </c:extLst>
          </c:dPt>
          <c:dPt>
            <c:idx val="2"/>
            <c:invertIfNegative val="0"/>
            <c:bubble3D val="0"/>
            <c:spPr>
              <a:solidFill>
                <a:srgbClr val="FBD1AC"/>
              </a:solidFill>
              <a:ln>
                <a:noFill/>
              </a:ln>
              <a:effectLst/>
            </c:spPr>
            <c:extLst>
              <c:ext xmlns:c16="http://schemas.microsoft.com/office/drawing/2014/chart" uri="{C3380CC4-5D6E-409C-BE32-E72D297353CC}">
                <c16:uniqueId val="{0000006E-4D53-FC42-B435-1ACAC5982E96}"/>
              </c:ext>
            </c:extLst>
          </c:dPt>
          <c:dPt>
            <c:idx val="4"/>
            <c:invertIfNegative val="0"/>
            <c:bubble3D val="0"/>
            <c:spPr>
              <a:solidFill>
                <a:srgbClr val="C3E5E7"/>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C3E5E7"/>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C3E5E7"/>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C3E5E7"/>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C3E5E7"/>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C3E5E7"/>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3E5E7"/>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C3E5E7"/>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C3E5E7"/>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Sheet1!$F$2:$F$15</c:f>
              <c:numCache>
                <c:formatCode>General</c:formatCode>
                <c:ptCount val="14"/>
                <c:pt idx="0">
                  <c:v>3.5</c:v>
                </c:pt>
                <c:pt idx="1">
                  <c:v>3.5</c:v>
                </c:pt>
                <c:pt idx="2">
                  <c:v>3.6667</c:v>
                </c:pt>
                <c:pt idx="4">
                  <c:v>3.5</c:v>
                </c:pt>
                <c:pt idx="5">
                  <c:v>3.5</c:v>
                </c:pt>
                <c:pt idx="6">
                  <c:v>3.6</c:v>
                </c:pt>
                <c:pt idx="7">
                  <c:v>3.4</c:v>
                </c:pt>
                <c:pt idx="8">
                  <c:v>3.5</c:v>
                </c:pt>
              </c:numCache>
            </c:numRef>
          </c:val>
          <c:extLst>
            <c:ext xmlns:c16="http://schemas.microsoft.com/office/drawing/2014/chart" uri="{C3380CC4-5D6E-409C-BE32-E72D297353CC}">
              <c16:uniqueId val="{00000049-3C06-A348-9F7E-B529781EEDAC}"/>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FFDFBA"/>
              </a:solidFill>
              <a:ln>
                <a:noFill/>
              </a:ln>
              <a:effectLst/>
            </c:spPr>
            <c:extLst>
              <c:ext xmlns:c16="http://schemas.microsoft.com/office/drawing/2014/chart" uri="{C3380CC4-5D6E-409C-BE32-E72D297353CC}">
                <c16:uniqueId val="{0000006B-4D53-FC42-B435-1ACAC5982E96}"/>
              </c:ext>
            </c:extLst>
          </c:dPt>
          <c:dPt>
            <c:idx val="1"/>
            <c:invertIfNegative val="0"/>
            <c:bubble3D val="0"/>
            <c:spPr>
              <a:solidFill>
                <a:srgbClr val="FFDFBA"/>
              </a:solidFill>
              <a:ln>
                <a:noFill/>
              </a:ln>
              <a:effectLst/>
            </c:spPr>
            <c:extLst>
              <c:ext xmlns:c16="http://schemas.microsoft.com/office/drawing/2014/chart" uri="{C3380CC4-5D6E-409C-BE32-E72D297353CC}">
                <c16:uniqueId val="{0000006D-4D53-FC42-B435-1ACAC5982E96}"/>
              </c:ext>
            </c:extLst>
          </c:dPt>
          <c:dPt>
            <c:idx val="2"/>
            <c:invertIfNegative val="0"/>
            <c:bubble3D val="0"/>
            <c:spPr>
              <a:solidFill>
                <a:srgbClr val="FFDFBA"/>
              </a:solidFill>
              <a:ln>
                <a:noFill/>
              </a:ln>
              <a:effectLst/>
            </c:spPr>
            <c:extLst>
              <c:ext xmlns:c16="http://schemas.microsoft.com/office/drawing/2014/chart" uri="{C3380CC4-5D6E-409C-BE32-E72D297353CC}">
                <c16:uniqueId val="{0000006F-4D53-FC42-B435-1ACAC5982E96}"/>
              </c:ext>
            </c:extLst>
          </c:dPt>
          <c:dPt>
            <c:idx val="4"/>
            <c:invertIfNegative val="0"/>
            <c:bubble3D val="0"/>
            <c:spPr>
              <a:solidFill>
                <a:srgbClr val="E1FFFF"/>
              </a:solidFill>
              <a:ln>
                <a:noFill/>
              </a:ln>
              <a:effectLst/>
            </c:spPr>
            <c:extLst>
              <c:ext xmlns:c16="http://schemas.microsoft.com/office/drawing/2014/chart" uri="{C3380CC4-5D6E-409C-BE32-E72D297353CC}">
                <c16:uniqueId val="{00000074-4D53-FC42-B435-1ACAC5982E96}"/>
              </c:ext>
            </c:extLst>
          </c:dPt>
          <c:dPt>
            <c:idx val="5"/>
            <c:invertIfNegative val="0"/>
            <c:bubble3D val="0"/>
            <c:spPr>
              <a:solidFill>
                <a:srgbClr val="E1FFFF"/>
              </a:solidFill>
              <a:ln>
                <a:noFill/>
              </a:ln>
              <a:effectLst/>
            </c:spPr>
            <c:extLst>
              <c:ext xmlns:c16="http://schemas.microsoft.com/office/drawing/2014/chart" uri="{C3380CC4-5D6E-409C-BE32-E72D297353CC}">
                <c16:uniqueId val="{00000079-4D53-FC42-B435-1ACAC5982E96}"/>
              </c:ext>
            </c:extLst>
          </c:dPt>
          <c:dPt>
            <c:idx val="6"/>
            <c:invertIfNegative val="0"/>
            <c:bubble3D val="0"/>
            <c:spPr>
              <a:solidFill>
                <a:srgbClr val="E1FFFF"/>
              </a:solidFill>
              <a:ln>
                <a:noFill/>
              </a:ln>
              <a:effectLst/>
            </c:spPr>
            <c:extLst>
              <c:ext xmlns:c16="http://schemas.microsoft.com/office/drawing/2014/chart" uri="{C3380CC4-5D6E-409C-BE32-E72D297353CC}">
                <c16:uniqueId val="{0000007E-4D53-FC42-B435-1ACAC5982E96}"/>
              </c:ext>
            </c:extLst>
          </c:dPt>
          <c:dPt>
            <c:idx val="7"/>
            <c:invertIfNegative val="0"/>
            <c:bubble3D val="0"/>
            <c:spPr>
              <a:solidFill>
                <a:srgbClr val="E1FFFF"/>
              </a:solidFill>
              <a:ln>
                <a:noFill/>
              </a:ln>
              <a:effectLst/>
            </c:spPr>
            <c:extLst>
              <c:ext xmlns:c16="http://schemas.microsoft.com/office/drawing/2014/chart" uri="{C3380CC4-5D6E-409C-BE32-E72D297353CC}">
                <c16:uniqueId val="{00000083-4D53-FC42-B435-1ACAC5982E96}"/>
              </c:ext>
            </c:extLst>
          </c:dPt>
          <c:dPt>
            <c:idx val="8"/>
            <c:invertIfNegative val="0"/>
            <c:bubble3D val="0"/>
            <c:spPr>
              <a:solidFill>
                <a:srgbClr val="E1FFFF"/>
              </a:solidFill>
              <a:ln>
                <a:noFill/>
              </a:ln>
              <a:effectLst/>
            </c:spPr>
            <c:extLst>
              <c:ext xmlns:c16="http://schemas.microsoft.com/office/drawing/2014/chart" uri="{C3380CC4-5D6E-409C-BE32-E72D297353CC}">
                <c16:uniqueId val="{00000088-4D53-FC42-B435-1ACAC5982E96}"/>
              </c:ext>
            </c:extLst>
          </c:dPt>
          <c:dPt>
            <c:idx val="9"/>
            <c:invertIfNegative val="0"/>
            <c:bubble3D val="0"/>
            <c:spPr>
              <a:solidFill>
                <a:srgbClr val="E1FFFF"/>
              </a:solidFill>
              <a:ln>
                <a:noFill/>
              </a:ln>
              <a:effectLst/>
            </c:spPr>
            <c:extLst>
              <c:ext xmlns:c16="http://schemas.microsoft.com/office/drawing/2014/chart" uri="{C3380CC4-5D6E-409C-BE32-E72D297353CC}">
                <c16:uniqueId val="{0000008D-4D53-FC42-B435-1ACAC5982E96}"/>
              </c:ext>
            </c:extLst>
          </c:dPt>
          <c:dPt>
            <c:idx val="10"/>
            <c:invertIfNegative val="0"/>
            <c:bubble3D val="0"/>
            <c:spPr>
              <a:solidFill>
                <a:srgbClr val="E1FFFF"/>
              </a:solidFill>
              <a:ln>
                <a:noFill/>
              </a:ln>
              <a:effectLst/>
            </c:spPr>
            <c:extLst>
              <c:ext xmlns:c16="http://schemas.microsoft.com/office/drawing/2014/chart" uri="{C3380CC4-5D6E-409C-BE32-E72D297353CC}">
                <c16:uniqueId val="{00000092-4D53-FC42-B435-1ACAC5982E96}"/>
              </c:ext>
            </c:extLst>
          </c:dPt>
          <c:dPt>
            <c:idx val="11"/>
            <c:invertIfNegative val="0"/>
            <c:bubble3D val="0"/>
            <c:spPr>
              <a:solidFill>
                <a:srgbClr val="E1FFFF"/>
              </a:solidFill>
              <a:ln>
                <a:noFill/>
              </a:ln>
              <a:effectLst/>
            </c:spPr>
            <c:extLst>
              <c:ext xmlns:c16="http://schemas.microsoft.com/office/drawing/2014/chart" uri="{C3380CC4-5D6E-409C-BE32-E72D297353CC}">
                <c16:uniqueId val="{00000097-4D53-FC42-B435-1ACAC5982E96}"/>
              </c:ext>
            </c:extLst>
          </c:dPt>
          <c:dPt>
            <c:idx val="12"/>
            <c:invertIfNegative val="0"/>
            <c:bubble3D val="0"/>
            <c:spPr>
              <a:solidFill>
                <a:srgbClr val="E1FFFF"/>
              </a:solidFill>
              <a:ln>
                <a:noFill/>
              </a:ln>
              <a:effectLst/>
            </c:spPr>
            <c:extLst>
              <c:ext xmlns:c16="http://schemas.microsoft.com/office/drawing/2014/chart" uri="{C3380CC4-5D6E-409C-BE32-E72D297353CC}">
                <c16:uniqueId val="{0000009C-4D53-FC42-B435-1ACAC5982E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Sheet1!$G$2:$G$15</c:f>
              <c:numCache>
                <c:formatCode>General</c:formatCode>
                <c:ptCount val="14"/>
                <c:pt idx="0">
                  <c:v>3.7273</c:v>
                </c:pt>
                <c:pt idx="1">
                  <c:v>3.5455</c:v>
                </c:pt>
                <c:pt idx="2">
                  <c:v>3.4545</c:v>
                </c:pt>
                <c:pt idx="4">
                  <c:v>3.6364</c:v>
                </c:pt>
                <c:pt idx="5">
                  <c:v>3.4444</c:v>
                </c:pt>
                <c:pt idx="6">
                  <c:v>3.6364</c:v>
                </c:pt>
                <c:pt idx="7">
                  <c:v>3.0909</c:v>
                </c:pt>
                <c:pt idx="8">
                  <c:v>3.4545</c:v>
                </c:pt>
              </c:numCache>
            </c:numRef>
          </c:val>
          <c:extLst>
            <c:ext xmlns:c16="http://schemas.microsoft.com/office/drawing/2014/chart" uri="{C3380CC4-5D6E-409C-BE32-E72D297353CC}">
              <c16:uniqueId val="{00000066-4D53-FC42-B435-1ACAC5982E9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385723"/>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385723"/>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385723"/>
              </a:solidFill>
              <a:ln>
                <a:noFill/>
              </a:ln>
              <a:effectLst/>
            </c:spPr>
            <c:extLst>
              <c:ext xmlns:c16="http://schemas.microsoft.com/office/drawing/2014/chart" uri="{C3380CC4-5D6E-409C-BE32-E72D297353CC}">
                <c16:uniqueId val="{00000005-46B7-8946-99C7-0AFAA3A00794}"/>
              </c:ext>
            </c:extLst>
          </c:dPt>
          <c:dPt>
            <c:idx val="3"/>
            <c:invertIfNegative val="0"/>
            <c:bubble3D val="0"/>
            <c:spPr>
              <a:solidFill>
                <a:srgbClr val="385723"/>
              </a:solidFill>
              <a:ln>
                <a:noFill/>
              </a:ln>
              <a:effectLst/>
            </c:spPr>
            <c:extLst>
              <c:ext xmlns:c16="http://schemas.microsoft.com/office/drawing/2014/chart" uri="{C3380CC4-5D6E-409C-BE32-E72D297353CC}">
                <c16:uniqueId val="{00000000-78E2-7049-982D-8A80842D2E95}"/>
              </c:ext>
            </c:extLst>
          </c:dPt>
          <c:dPt>
            <c:idx val="4"/>
            <c:invertIfNegative val="0"/>
            <c:bubble3D val="0"/>
            <c:spPr>
              <a:solidFill>
                <a:srgbClr val="38572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Sheet1!$B$2:$B$15</c:f>
              <c:numCache>
                <c:formatCode>General</c:formatCode>
                <c:ptCount val="14"/>
                <c:pt idx="0">
                  <c:v>3.4</c:v>
                </c:pt>
                <c:pt idx="6">
                  <c:v>4.0</c:v>
                </c:pt>
                <c:pt idx="7">
                  <c:v>3.2857</c:v>
                </c:pt>
                <c:pt idx="8">
                  <c:v>3.8571</c:v>
                </c:pt>
                <c:pt idx="9">
                  <c:v>3.7143</c:v>
                </c:pt>
                <c:pt idx="10">
                  <c:v>4.0</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3B9545"/>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3B9545"/>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3B9545"/>
              </a:solidFill>
              <a:ln>
                <a:noFill/>
              </a:ln>
              <a:effectLst/>
            </c:spPr>
            <c:extLst>
              <c:ext xmlns:c16="http://schemas.microsoft.com/office/drawing/2014/chart" uri="{C3380CC4-5D6E-409C-BE32-E72D297353CC}">
                <c16:uniqueId val="{00000016-46B7-8946-99C7-0AFAA3A00794}"/>
              </c:ext>
            </c:extLst>
          </c:dPt>
          <c:dPt>
            <c:idx val="3"/>
            <c:invertIfNegative val="0"/>
            <c:bubble3D val="0"/>
            <c:spPr>
              <a:solidFill>
                <a:srgbClr val="3B9545"/>
              </a:solidFill>
              <a:ln>
                <a:noFill/>
              </a:ln>
              <a:effectLst/>
            </c:spPr>
            <c:extLst>
              <c:ext xmlns:c16="http://schemas.microsoft.com/office/drawing/2014/chart" uri="{C3380CC4-5D6E-409C-BE32-E72D297353CC}">
                <c16:uniqueId val="{00000001-78E2-7049-982D-8A80842D2E95}"/>
              </c:ext>
            </c:extLst>
          </c:dPt>
          <c:dPt>
            <c:idx val="4"/>
            <c:invertIfNegative val="0"/>
            <c:bubble3D val="0"/>
            <c:spPr>
              <a:solidFill>
                <a:srgbClr val="3B9545"/>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Sheet1!$C$2:$C$15</c:f>
              <c:numCache>
                <c:formatCode>General</c:formatCode>
                <c:ptCount val="14"/>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64B44B"/>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64B44B"/>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64B44B"/>
              </a:solidFill>
              <a:ln>
                <a:noFill/>
              </a:ln>
              <a:effectLst/>
            </c:spPr>
            <c:extLst>
              <c:ext xmlns:c16="http://schemas.microsoft.com/office/drawing/2014/chart" uri="{C3380CC4-5D6E-409C-BE32-E72D297353CC}">
                <c16:uniqueId val="{00000027-46B7-8946-99C7-0AFAA3A00794}"/>
              </c:ext>
            </c:extLst>
          </c:dPt>
          <c:dPt>
            <c:idx val="3"/>
            <c:invertIfNegative val="0"/>
            <c:bubble3D val="0"/>
            <c:spPr>
              <a:solidFill>
                <a:srgbClr val="64B44B"/>
              </a:solidFill>
              <a:ln>
                <a:noFill/>
              </a:ln>
              <a:effectLst/>
            </c:spPr>
            <c:extLst>
              <c:ext xmlns:c16="http://schemas.microsoft.com/office/drawing/2014/chart" uri="{C3380CC4-5D6E-409C-BE32-E72D297353CC}">
                <c16:uniqueId val="{00000002-78E2-7049-982D-8A80842D2E95}"/>
              </c:ext>
            </c:extLst>
          </c:dPt>
          <c:dPt>
            <c:idx val="4"/>
            <c:invertIfNegative val="0"/>
            <c:bubble3D val="0"/>
            <c:spPr>
              <a:solidFill>
                <a:srgbClr val="64B44B"/>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Sheet1!$D$2:$D$15</c:f>
              <c:numCache>
                <c:formatCode>General</c:formatCode>
                <c:ptCount val="14"/>
                <c:pt idx="0">
                  <c:v>3.0</c:v>
                </c:pt>
                <c:pt idx="6">
                  <c:v>3.25</c:v>
                </c:pt>
                <c:pt idx="7">
                  <c:v>3.5714</c:v>
                </c:pt>
                <c:pt idx="8">
                  <c:v>3.25</c:v>
                </c:pt>
                <c:pt idx="9">
                  <c:v>3.25</c:v>
                </c:pt>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9DCC8F"/>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9DCC8F"/>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9DCC8F"/>
              </a:solidFill>
              <a:ln>
                <a:noFill/>
              </a:ln>
              <a:effectLst/>
            </c:spPr>
            <c:extLst>
              <c:ext xmlns:c16="http://schemas.microsoft.com/office/drawing/2014/chart" uri="{C3380CC4-5D6E-409C-BE32-E72D297353CC}">
                <c16:uniqueId val="{00000038-46B7-8946-99C7-0AFAA3A00794}"/>
              </c:ext>
            </c:extLst>
          </c:dPt>
          <c:dPt>
            <c:idx val="3"/>
            <c:invertIfNegative val="0"/>
            <c:bubble3D val="0"/>
            <c:spPr>
              <a:solidFill>
                <a:srgbClr val="9DCC8F"/>
              </a:solidFill>
              <a:ln>
                <a:noFill/>
              </a:ln>
              <a:effectLst/>
            </c:spPr>
            <c:extLst>
              <c:ext xmlns:c16="http://schemas.microsoft.com/office/drawing/2014/chart" uri="{C3380CC4-5D6E-409C-BE32-E72D297353CC}">
                <c16:uniqueId val="{00000003-78E2-7049-982D-8A80842D2E95}"/>
              </c:ext>
            </c:extLst>
          </c:dPt>
          <c:dPt>
            <c:idx val="4"/>
            <c:invertIfNegative val="0"/>
            <c:bubble3D val="0"/>
            <c:spPr>
              <a:solidFill>
                <a:srgbClr val="9DCC8F"/>
              </a:solidFill>
              <a:ln>
                <a:noFill/>
              </a:ln>
              <a:effectLst/>
            </c:spPr>
            <c:extLst>
              <c:ext xmlns:c16="http://schemas.microsoft.com/office/drawing/2014/chart" uri="{C3380CC4-5D6E-409C-BE32-E72D297353CC}">
                <c16:uniqueId val="{00000073-4D53-FC42-B435-1ACAC5982E96}"/>
              </c:ext>
            </c:extLst>
          </c:dPt>
          <c:dPt>
            <c:idx val="5"/>
            <c:invertIfNegative val="0"/>
            <c:bubble3D val="0"/>
            <c:spPr>
              <a:solidFill>
                <a:srgbClr val="8EC5CB"/>
              </a:solidFill>
              <a:ln>
                <a:noFill/>
              </a:ln>
              <a:effectLst/>
            </c:spPr>
            <c:extLst>
              <c:ext xmlns:c16="http://schemas.microsoft.com/office/drawing/2014/chart" uri="{C3380CC4-5D6E-409C-BE32-E72D297353CC}">
                <c16:uniqueId val="{00000078-4D53-FC42-B435-1ACAC5982E96}"/>
              </c:ext>
            </c:extLst>
          </c:dPt>
          <c:dPt>
            <c:idx val="6"/>
            <c:invertIfNegative val="0"/>
            <c:bubble3D val="0"/>
            <c:spPr>
              <a:solidFill>
                <a:srgbClr val="8EC5CB"/>
              </a:solidFill>
              <a:ln>
                <a:noFill/>
              </a:ln>
              <a:effectLst/>
            </c:spPr>
            <c:extLst>
              <c:ext xmlns:c16="http://schemas.microsoft.com/office/drawing/2014/chart" uri="{C3380CC4-5D6E-409C-BE32-E72D297353CC}">
                <c16:uniqueId val="{0000007D-4D53-FC42-B435-1ACAC5982E96}"/>
              </c:ext>
            </c:extLst>
          </c:dPt>
          <c:dPt>
            <c:idx val="7"/>
            <c:invertIfNegative val="0"/>
            <c:bubble3D val="0"/>
            <c:spPr>
              <a:solidFill>
                <a:srgbClr val="8EC5CB"/>
              </a:solidFill>
              <a:ln>
                <a:noFill/>
              </a:ln>
              <a:effectLst/>
            </c:spPr>
            <c:extLst>
              <c:ext xmlns:c16="http://schemas.microsoft.com/office/drawing/2014/chart" uri="{C3380CC4-5D6E-409C-BE32-E72D297353CC}">
                <c16:uniqueId val="{00000082-4D53-FC42-B435-1ACAC5982E96}"/>
              </c:ext>
            </c:extLst>
          </c:dPt>
          <c:dPt>
            <c:idx val="8"/>
            <c:invertIfNegative val="0"/>
            <c:bubble3D val="0"/>
            <c:spPr>
              <a:solidFill>
                <a:srgbClr val="8EC5CB"/>
              </a:solidFill>
              <a:ln>
                <a:noFill/>
              </a:ln>
              <a:effectLst/>
            </c:spPr>
            <c:extLst>
              <c:ext xmlns:c16="http://schemas.microsoft.com/office/drawing/2014/chart" uri="{C3380CC4-5D6E-409C-BE32-E72D297353CC}">
                <c16:uniqueId val="{00000087-4D53-FC42-B435-1ACAC5982E96}"/>
              </c:ext>
            </c:extLst>
          </c:dPt>
          <c:dPt>
            <c:idx val="9"/>
            <c:invertIfNegative val="0"/>
            <c:bubble3D val="0"/>
            <c:spPr>
              <a:solidFill>
                <a:srgbClr val="8EC5CB"/>
              </a:solidFill>
              <a:ln>
                <a:noFill/>
              </a:ln>
              <a:effectLst/>
            </c:spPr>
            <c:extLst>
              <c:ext xmlns:c16="http://schemas.microsoft.com/office/drawing/2014/chart" uri="{C3380CC4-5D6E-409C-BE32-E72D297353CC}">
                <c16:uniqueId val="{0000008C-4D53-FC42-B435-1ACAC5982E96}"/>
              </c:ext>
            </c:extLst>
          </c:dPt>
          <c:dPt>
            <c:idx val="10"/>
            <c:invertIfNegative val="0"/>
            <c:bubble3D val="0"/>
            <c:spPr>
              <a:solidFill>
                <a:srgbClr val="8EC5CB"/>
              </a:solidFill>
              <a:ln>
                <a:noFill/>
              </a:ln>
              <a:effectLst/>
            </c:spPr>
            <c:extLst>
              <c:ext xmlns:c16="http://schemas.microsoft.com/office/drawing/2014/chart" uri="{C3380CC4-5D6E-409C-BE32-E72D297353CC}">
                <c16:uniqueId val="{00000091-4D53-FC42-B435-1ACAC5982E96}"/>
              </c:ext>
            </c:extLst>
          </c:dPt>
          <c:dPt>
            <c:idx val="11"/>
            <c:invertIfNegative val="0"/>
            <c:bubble3D val="0"/>
            <c:spPr>
              <a:solidFill>
                <a:srgbClr val="8EC5CB"/>
              </a:solidFill>
              <a:ln>
                <a:noFill/>
              </a:ln>
              <a:effectLst/>
            </c:spPr>
            <c:extLst>
              <c:ext xmlns:c16="http://schemas.microsoft.com/office/drawing/2014/chart" uri="{C3380CC4-5D6E-409C-BE32-E72D297353CC}">
                <c16:uniqueId val="{00000096-4D53-FC42-B435-1ACAC5982E96}"/>
              </c:ext>
            </c:extLst>
          </c:dPt>
          <c:dPt>
            <c:idx val="12"/>
            <c:invertIfNegative val="0"/>
            <c:bubble3D val="0"/>
            <c:spPr>
              <a:solidFill>
                <a:srgbClr val="8EC5CB"/>
              </a:solidFill>
              <a:ln>
                <a:noFill/>
              </a:ln>
              <a:effectLst/>
            </c:spPr>
            <c:extLst>
              <c:ext xmlns:c16="http://schemas.microsoft.com/office/drawing/2014/chart" uri="{C3380CC4-5D6E-409C-BE32-E72D297353CC}">
                <c16:uniqueId val="{0000009B-4D53-FC42-B435-1ACAC5982E96}"/>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Sheet1!$E$2:$E$15</c:f>
              <c:numCache>
                <c:formatCode>General</c:formatCode>
                <c:ptCount val="14"/>
                <c:pt idx="0">
                  <c:v>4.0</c:v>
                </c:pt>
                <c:pt idx="6">
                  <c:v>3.8</c:v>
                </c:pt>
                <c:pt idx="7">
                  <c:v>3.0</c:v>
                </c:pt>
                <c:pt idx="8">
                  <c:v>3.3333</c:v>
                </c:pt>
                <c:pt idx="9">
                  <c:v>3.6</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D6E9CC"/>
              </a:solidFill>
              <a:ln>
                <a:noFill/>
              </a:ln>
              <a:effectLst/>
            </c:spPr>
            <c:extLst>
              <c:ext xmlns:c16="http://schemas.microsoft.com/office/drawing/2014/chart" uri="{C3380CC4-5D6E-409C-BE32-E72D297353CC}">
                <c16:uniqueId val="{0000006A-4D53-FC42-B435-1ACAC5982E96}"/>
              </c:ext>
            </c:extLst>
          </c:dPt>
          <c:dPt>
            <c:idx val="1"/>
            <c:invertIfNegative val="0"/>
            <c:bubble3D val="0"/>
            <c:spPr>
              <a:solidFill>
                <a:srgbClr val="D6E9CC"/>
              </a:solidFill>
              <a:ln>
                <a:noFill/>
              </a:ln>
              <a:effectLst/>
            </c:spPr>
            <c:extLst>
              <c:ext xmlns:c16="http://schemas.microsoft.com/office/drawing/2014/chart" uri="{C3380CC4-5D6E-409C-BE32-E72D297353CC}">
                <c16:uniqueId val="{0000006C-4D53-FC42-B435-1ACAC5982E96}"/>
              </c:ext>
            </c:extLst>
          </c:dPt>
          <c:dPt>
            <c:idx val="2"/>
            <c:invertIfNegative val="0"/>
            <c:bubble3D val="0"/>
            <c:spPr>
              <a:solidFill>
                <a:srgbClr val="D6E9CC"/>
              </a:solidFill>
              <a:ln>
                <a:noFill/>
              </a:ln>
              <a:effectLst/>
            </c:spPr>
            <c:extLst>
              <c:ext xmlns:c16="http://schemas.microsoft.com/office/drawing/2014/chart" uri="{C3380CC4-5D6E-409C-BE32-E72D297353CC}">
                <c16:uniqueId val="{0000006E-4D53-FC42-B435-1ACAC5982E96}"/>
              </c:ext>
            </c:extLst>
          </c:dPt>
          <c:dPt>
            <c:idx val="3"/>
            <c:invertIfNegative val="0"/>
            <c:bubble3D val="0"/>
            <c:spPr>
              <a:solidFill>
                <a:srgbClr val="D6E9CC"/>
              </a:solidFill>
              <a:ln>
                <a:noFill/>
              </a:ln>
              <a:effectLst/>
            </c:spPr>
            <c:extLst>
              <c:ext xmlns:c16="http://schemas.microsoft.com/office/drawing/2014/chart" uri="{C3380CC4-5D6E-409C-BE32-E72D297353CC}">
                <c16:uniqueId val="{00000004-78E2-7049-982D-8A80842D2E95}"/>
              </c:ext>
            </c:extLst>
          </c:dPt>
          <c:dPt>
            <c:idx val="4"/>
            <c:invertIfNegative val="0"/>
            <c:bubble3D val="0"/>
            <c:spPr>
              <a:solidFill>
                <a:srgbClr val="D6E9CC"/>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C3E5E7"/>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C3E5E7"/>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C3E5E7"/>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C3E5E7"/>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C3E5E7"/>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3E5E7"/>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C3E5E7"/>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C3E5E7"/>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Sheet1!$F$2:$F$15</c:f>
              <c:numCache>
                <c:formatCode>General</c:formatCode>
                <c:ptCount val="14"/>
                <c:pt idx="0">
                  <c:v>3.75</c:v>
                </c:pt>
                <c:pt idx="6">
                  <c:v>3.6667</c:v>
                </c:pt>
                <c:pt idx="7">
                  <c:v>3.6667</c:v>
                </c:pt>
                <c:pt idx="8">
                  <c:v>4.0</c:v>
                </c:pt>
                <c:pt idx="9">
                  <c:v>3.5</c:v>
                </c:pt>
              </c:numCache>
            </c:numRef>
          </c:val>
          <c:extLst>
            <c:ext xmlns:c16="http://schemas.microsoft.com/office/drawing/2014/chart" uri="{C3380CC4-5D6E-409C-BE32-E72D297353CC}">
              <c16:uniqueId val="{00000049-3C06-A348-9F7E-B529781EEDAC}"/>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CCE9D7"/>
              </a:solidFill>
              <a:ln>
                <a:noFill/>
              </a:ln>
              <a:effectLst/>
            </c:spPr>
            <c:extLst>
              <c:ext xmlns:c16="http://schemas.microsoft.com/office/drawing/2014/chart" uri="{C3380CC4-5D6E-409C-BE32-E72D297353CC}">
                <c16:uniqueId val="{0000006B-4D53-FC42-B435-1ACAC5982E96}"/>
              </c:ext>
            </c:extLst>
          </c:dPt>
          <c:dPt>
            <c:idx val="1"/>
            <c:invertIfNegative val="0"/>
            <c:bubble3D val="0"/>
            <c:spPr>
              <a:solidFill>
                <a:srgbClr val="CCE9D7"/>
              </a:solidFill>
              <a:ln>
                <a:noFill/>
              </a:ln>
              <a:effectLst/>
            </c:spPr>
            <c:extLst>
              <c:ext xmlns:c16="http://schemas.microsoft.com/office/drawing/2014/chart" uri="{C3380CC4-5D6E-409C-BE32-E72D297353CC}">
                <c16:uniqueId val="{0000006D-4D53-FC42-B435-1ACAC5982E96}"/>
              </c:ext>
            </c:extLst>
          </c:dPt>
          <c:dPt>
            <c:idx val="2"/>
            <c:invertIfNegative val="0"/>
            <c:bubble3D val="0"/>
            <c:spPr>
              <a:solidFill>
                <a:srgbClr val="CCE9D7"/>
              </a:solidFill>
              <a:ln>
                <a:noFill/>
              </a:ln>
              <a:effectLst/>
            </c:spPr>
            <c:extLst>
              <c:ext xmlns:c16="http://schemas.microsoft.com/office/drawing/2014/chart" uri="{C3380CC4-5D6E-409C-BE32-E72D297353CC}">
                <c16:uniqueId val="{0000006F-4D53-FC42-B435-1ACAC5982E96}"/>
              </c:ext>
            </c:extLst>
          </c:dPt>
          <c:dPt>
            <c:idx val="3"/>
            <c:invertIfNegative val="0"/>
            <c:bubble3D val="0"/>
            <c:spPr>
              <a:solidFill>
                <a:srgbClr val="CCE9D7"/>
              </a:solidFill>
              <a:ln>
                <a:noFill/>
              </a:ln>
              <a:effectLst/>
            </c:spPr>
            <c:extLst>
              <c:ext xmlns:c16="http://schemas.microsoft.com/office/drawing/2014/chart" uri="{C3380CC4-5D6E-409C-BE32-E72D297353CC}">
                <c16:uniqueId val="{00000005-78E2-7049-982D-8A80842D2E95}"/>
              </c:ext>
            </c:extLst>
          </c:dPt>
          <c:dPt>
            <c:idx val="4"/>
            <c:invertIfNegative val="0"/>
            <c:bubble3D val="0"/>
            <c:spPr>
              <a:solidFill>
                <a:srgbClr val="CCE9D7"/>
              </a:solidFill>
              <a:ln>
                <a:noFill/>
              </a:ln>
              <a:effectLst/>
            </c:spPr>
            <c:extLst>
              <c:ext xmlns:c16="http://schemas.microsoft.com/office/drawing/2014/chart" uri="{C3380CC4-5D6E-409C-BE32-E72D297353CC}">
                <c16:uniqueId val="{00000074-4D53-FC42-B435-1ACAC5982E96}"/>
              </c:ext>
            </c:extLst>
          </c:dPt>
          <c:dPt>
            <c:idx val="5"/>
            <c:invertIfNegative val="0"/>
            <c:bubble3D val="0"/>
            <c:spPr>
              <a:solidFill>
                <a:srgbClr val="E1FFFF"/>
              </a:solidFill>
              <a:ln>
                <a:noFill/>
              </a:ln>
              <a:effectLst/>
            </c:spPr>
            <c:extLst>
              <c:ext xmlns:c16="http://schemas.microsoft.com/office/drawing/2014/chart" uri="{C3380CC4-5D6E-409C-BE32-E72D297353CC}">
                <c16:uniqueId val="{00000079-4D53-FC42-B435-1ACAC5982E96}"/>
              </c:ext>
            </c:extLst>
          </c:dPt>
          <c:dPt>
            <c:idx val="6"/>
            <c:invertIfNegative val="0"/>
            <c:bubble3D val="0"/>
            <c:spPr>
              <a:solidFill>
                <a:srgbClr val="E1FFFF"/>
              </a:solidFill>
              <a:ln>
                <a:noFill/>
              </a:ln>
              <a:effectLst/>
            </c:spPr>
            <c:extLst>
              <c:ext xmlns:c16="http://schemas.microsoft.com/office/drawing/2014/chart" uri="{C3380CC4-5D6E-409C-BE32-E72D297353CC}">
                <c16:uniqueId val="{0000007E-4D53-FC42-B435-1ACAC5982E96}"/>
              </c:ext>
            </c:extLst>
          </c:dPt>
          <c:dPt>
            <c:idx val="7"/>
            <c:invertIfNegative val="0"/>
            <c:bubble3D val="0"/>
            <c:spPr>
              <a:solidFill>
                <a:srgbClr val="E1FFFF"/>
              </a:solidFill>
              <a:ln>
                <a:noFill/>
              </a:ln>
              <a:effectLst/>
            </c:spPr>
            <c:extLst>
              <c:ext xmlns:c16="http://schemas.microsoft.com/office/drawing/2014/chart" uri="{C3380CC4-5D6E-409C-BE32-E72D297353CC}">
                <c16:uniqueId val="{00000083-4D53-FC42-B435-1ACAC5982E96}"/>
              </c:ext>
            </c:extLst>
          </c:dPt>
          <c:dPt>
            <c:idx val="8"/>
            <c:invertIfNegative val="0"/>
            <c:bubble3D val="0"/>
            <c:spPr>
              <a:solidFill>
                <a:srgbClr val="E1FFFF"/>
              </a:solidFill>
              <a:ln>
                <a:noFill/>
              </a:ln>
              <a:effectLst/>
            </c:spPr>
            <c:extLst>
              <c:ext xmlns:c16="http://schemas.microsoft.com/office/drawing/2014/chart" uri="{C3380CC4-5D6E-409C-BE32-E72D297353CC}">
                <c16:uniqueId val="{00000088-4D53-FC42-B435-1ACAC5982E96}"/>
              </c:ext>
            </c:extLst>
          </c:dPt>
          <c:dPt>
            <c:idx val="9"/>
            <c:invertIfNegative val="0"/>
            <c:bubble3D val="0"/>
            <c:spPr>
              <a:solidFill>
                <a:srgbClr val="E1FFFF"/>
              </a:solidFill>
              <a:ln>
                <a:noFill/>
              </a:ln>
              <a:effectLst/>
            </c:spPr>
            <c:extLst>
              <c:ext xmlns:c16="http://schemas.microsoft.com/office/drawing/2014/chart" uri="{C3380CC4-5D6E-409C-BE32-E72D297353CC}">
                <c16:uniqueId val="{0000008D-4D53-FC42-B435-1ACAC5982E96}"/>
              </c:ext>
            </c:extLst>
          </c:dPt>
          <c:dPt>
            <c:idx val="10"/>
            <c:invertIfNegative val="0"/>
            <c:bubble3D val="0"/>
            <c:spPr>
              <a:solidFill>
                <a:srgbClr val="E1FFFF"/>
              </a:solidFill>
              <a:ln>
                <a:noFill/>
              </a:ln>
              <a:effectLst/>
            </c:spPr>
            <c:extLst>
              <c:ext xmlns:c16="http://schemas.microsoft.com/office/drawing/2014/chart" uri="{C3380CC4-5D6E-409C-BE32-E72D297353CC}">
                <c16:uniqueId val="{00000092-4D53-FC42-B435-1ACAC5982E96}"/>
              </c:ext>
            </c:extLst>
          </c:dPt>
          <c:dPt>
            <c:idx val="11"/>
            <c:invertIfNegative val="0"/>
            <c:bubble3D val="0"/>
            <c:spPr>
              <a:solidFill>
                <a:srgbClr val="E1FFFF"/>
              </a:solidFill>
              <a:ln>
                <a:noFill/>
              </a:ln>
              <a:effectLst/>
            </c:spPr>
            <c:extLst>
              <c:ext xmlns:c16="http://schemas.microsoft.com/office/drawing/2014/chart" uri="{C3380CC4-5D6E-409C-BE32-E72D297353CC}">
                <c16:uniqueId val="{00000097-4D53-FC42-B435-1ACAC5982E96}"/>
              </c:ext>
            </c:extLst>
          </c:dPt>
          <c:dPt>
            <c:idx val="12"/>
            <c:invertIfNegative val="0"/>
            <c:bubble3D val="0"/>
            <c:spPr>
              <a:solidFill>
                <a:srgbClr val="E1FFFF"/>
              </a:solidFill>
              <a:ln>
                <a:noFill/>
              </a:ln>
              <a:effectLst/>
            </c:spPr>
            <c:extLst>
              <c:ext xmlns:c16="http://schemas.microsoft.com/office/drawing/2014/chart" uri="{C3380CC4-5D6E-409C-BE32-E72D297353CC}">
                <c16:uniqueId val="{0000009C-4D53-FC42-B435-1ACAC5982E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Sheet1!$G$2:$G$15</c:f>
              <c:numCache>
                <c:formatCode>General</c:formatCode>
                <c:ptCount val="14"/>
                <c:pt idx="0">
                  <c:v>3.4444</c:v>
                </c:pt>
                <c:pt idx="6">
                  <c:v>3.5455</c:v>
                </c:pt>
                <c:pt idx="7">
                  <c:v>3.5455</c:v>
                </c:pt>
                <c:pt idx="8">
                  <c:v>3.5455</c:v>
                </c:pt>
                <c:pt idx="9">
                  <c:v>3.6364</c:v>
                </c:pt>
              </c:numCache>
            </c:numRef>
          </c:val>
          <c:extLst>
            <c:ext xmlns:c16="http://schemas.microsoft.com/office/drawing/2014/chart" uri="{C3380CC4-5D6E-409C-BE32-E72D297353CC}">
              <c16:uniqueId val="{00000066-4D53-FC42-B435-1ACAC5982E9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152B-4F48-A729-5E310262888C}"/>
              </c:ext>
            </c:extLst>
          </c:dPt>
          <c:dPt>
            <c:idx val="1"/>
            <c:invertIfNegative val="0"/>
            <c:bubble3D val="0"/>
            <c:spPr>
              <a:solidFill>
                <a:srgbClr val="C00000"/>
              </a:solidFill>
              <a:ln>
                <a:noFill/>
              </a:ln>
              <a:effectLst/>
            </c:spPr>
            <c:extLst>
              <c:ext xmlns:c16="http://schemas.microsoft.com/office/drawing/2014/chart" uri="{C3380CC4-5D6E-409C-BE32-E72D297353CC}">
                <c16:uniqueId val="{00000003-152B-4F48-A729-5E310262888C}"/>
              </c:ext>
            </c:extLst>
          </c:dPt>
          <c:dPt>
            <c:idx val="2"/>
            <c:invertIfNegative val="0"/>
            <c:bubble3D val="0"/>
            <c:spPr>
              <a:solidFill>
                <a:srgbClr val="C8410A"/>
              </a:solidFill>
              <a:ln>
                <a:noFill/>
              </a:ln>
              <a:effectLst/>
            </c:spPr>
            <c:extLst>
              <c:ext xmlns:c16="http://schemas.microsoft.com/office/drawing/2014/chart" uri="{C3380CC4-5D6E-409C-BE32-E72D297353CC}">
                <c16:uniqueId val="{00000005-152B-4F48-A729-5E310262888C}"/>
              </c:ext>
            </c:extLst>
          </c:dPt>
          <c:dPt>
            <c:idx val="3"/>
            <c:invertIfNegative val="0"/>
            <c:bubble3D val="0"/>
            <c:spPr>
              <a:solidFill>
                <a:srgbClr val="385722"/>
              </a:solidFill>
              <a:ln>
                <a:noFill/>
              </a:ln>
              <a:effectLst/>
            </c:spPr>
            <c:extLst>
              <c:ext xmlns:c16="http://schemas.microsoft.com/office/drawing/2014/chart" uri="{C3380CC4-5D6E-409C-BE32-E72D297353CC}">
                <c16:uniqueId val="{00000007-152B-4F48-A729-5E310262888C}"/>
              </c:ext>
            </c:extLst>
          </c:dPt>
          <c:dPt>
            <c:idx val="4"/>
            <c:invertIfNegative val="0"/>
            <c:bubble3D val="0"/>
            <c:spPr>
              <a:solidFill>
                <a:srgbClr val="385722"/>
              </a:solidFill>
              <a:ln>
                <a:noFill/>
              </a:ln>
              <a:effectLst/>
            </c:spPr>
            <c:extLst>
              <c:ext xmlns:c16="http://schemas.microsoft.com/office/drawing/2014/chart" uri="{C3380CC4-5D6E-409C-BE32-E72D297353CC}">
                <c16:uniqueId val="{00000009-152B-4F48-A729-5E310262888C}"/>
              </c:ext>
            </c:extLst>
          </c:dPt>
          <c:dPt>
            <c:idx val="5"/>
            <c:invertIfNegative val="0"/>
            <c:bubble3D val="0"/>
            <c:spPr>
              <a:solidFill>
                <a:srgbClr val="385722"/>
              </a:solidFill>
              <a:ln>
                <a:noFill/>
              </a:ln>
              <a:effectLst/>
            </c:spPr>
            <c:extLst>
              <c:ext xmlns:c16="http://schemas.microsoft.com/office/drawing/2014/chart" uri="{C3380CC4-5D6E-409C-BE32-E72D297353CC}">
                <c16:uniqueId val="{0000000B-152B-4F48-A729-5E310262888C}"/>
              </c:ext>
            </c:extLst>
          </c:dPt>
          <c:dPt>
            <c:idx val="6"/>
            <c:invertIfNegative val="0"/>
            <c:bubble3D val="0"/>
            <c:spPr>
              <a:solidFill>
                <a:srgbClr val="385722"/>
              </a:solidFill>
              <a:ln>
                <a:noFill/>
              </a:ln>
              <a:effectLst/>
            </c:spPr>
            <c:extLst>
              <c:ext xmlns:c16="http://schemas.microsoft.com/office/drawing/2014/chart" uri="{C3380CC4-5D6E-409C-BE32-E72D297353CC}">
                <c16:uniqueId val="{0000000D-152B-4F48-A729-5E310262888C}"/>
              </c:ext>
            </c:extLst>
          </c:dPt>
          <c:dPt>
            <c:idx val="7"/>
            <c:invertIfNegative val="0"/>
            <c:bubble3D val="0"/>
            <c:spPr>
              <a:solidFill>
                <a:srgbClr val="385722"/>
              </a:solidFill>
              <a:ln>
                <a:noFill/>
              </a:ln>
              <a:effectLst/>
            </c:spPr>
            <c:extLst>
              <c:ext xmlns:c16="http://schemas.microsoft.com/office/drawing/2014/chart" uri="{C3380CC4-5D6E-409C-BE32-E72D297353CC}">
                <c16:uniqueId val="{00000070-8485-9F47-8124-1E0A2AD485F9}"/>
              </c:ext>
            </c:extLst>
          </c:dPt>
          <c:dPt>
            <c:idx val="8"/>
            <c:invertIfNegative val="0"/>
            <c:bubble3D val="0"/>
            <c:spPr>
              <a:solidFill>
                <a:srgbClr val="309544"/>
              </a:solidFill>
              <a:ln>
                <a:noFill/>
              </a:ln>
              <a:effectLst/>
            </c:spPr>
            <c:extLst>
              <c:ext xmlns:c16="http://schemas.microsoft.com/office/drawing/2014/chart" uri="{C3380CC4-5D6E-409C-BE32-E72D297353CC}">
                <c16:uniqueId val="{00000038-9D19-3A4C-A010-DD08D32C65F9}"/>
              </c:ext>
            </c:extLst>
          </c:dPt>
          <c:dPt>
            <c:idx val="9"/>
            <c:invertIfNegative val="0"/>
            <c:bubble3D val="0"/>
            <c:spPr>
              <a:solidFill>
                <a:srgbClr val="309544"/>
              </a:solidFill>
              <a:ln>
                <a:noFill/>
              </a:ln>
              <a:effectLst/>
            </c:spPr>
            <c:extLst>
              <c:ext xmlns:c16="http://schemas.microsoft.com/office/drawing/2014/chart" uri="{C3380CC4-5D6E-409C-BE32-E72D297353CC}">
                <c16:uniqueId val="{00000039-9D19-3A4C-A010-DD08D32C65F9}"/>
              </c:ext>
            </c:extLst>
          </c:dPt>
          <c:dPt>
            <c:idx val="10"/>
            <c:invertIfNegative val="0"/>
            <c:bubble3D val="0"/>
            <c:spPr>
              <a:solidFill>
                <a:srgbClr val="309544"/>
              </a:solidFill>
              <a:ln>
                <a:noFill/>
              </a:ln>
              <a:effectLst/>
            </c:spPr>
            <c:extLst>
              <c:ext xmlns:c16="http://schemas.microsoft.com/office/drawing/2014/chart" uri="{C3380CC4-5D6E-409C-BE32-E72D297353CC}">
                <c16:uniqueId val="{00000049-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förhållande till betygskriterierna</c:v>
                </c:pt>
                <c:pt idx="7">
                  <c:v> </c:v>
                </c:pt>
                <c:pt idx="8">
                  <c:v> </c:v>
                </c:pt>
                <c:pt idx="9">
                  <c:v> </c:v>
                </c:pt>
                <c:pt idx="10">
                  <c:v> </c:v>
                </c:pt>
                <c:pt idx="11">
                  <c:v> </c:v>
                </c:pt>
                <c:pt idx="12">
                  <c:v> </c:v>
                </c:pt>
                <c:pt idx="13">
                  <c:v> </c:v>
                </c:pt>
              </c:strCache>
            </c:strRef>
          </c:cat>
          <c:val>
            <c:numRef>
              <c:f>Sheet1!$B$2:$B$15</c:f>
              <c:numCache>
                <c:formatCode>General</c:formatCode>
                <c:ptCount val="14"/>
                <c:pt idx="0">
                  <c:v>3.5714</c:v>
                </c:pt>
                <c:pt idx="1">
                  <c:v>3.5</c:v>
                </c:pt>
                <c:pt idx="3">
                  <c:v>3.5714</c:v>
                </c:pt>
                <c:pt idx="4">
                  <c:v>3.2857</c:v>
                </c:pt>
                <c:pt idx="5">
                  <c:v>3.8571</c:v>
                </c:pt>
                <c:pt idx="6">
                  <c:v>3.4286</c:v>
                </c:pt>
              </c:numCache>
            </c:numRef>
          </c:val>
          <c:extLst>
            <c:ext xmlns:c16="http://schemas.microsoft.com/office/drawing/2014/chart" uri="{C3380CC4-5D6E-409C-BE32-E72D297353CC}">
              <c16:uniqueId val="{0000000E-152B-4F48-A729-5E310262888C}"/>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0-152B-4F48-A729-5E310262888C}"/>
              </c:ext>
            </c:extLst>
          </c:dPt>
          <c:dPt>
            <c:idx val="1"/>
            <c:invertIfNegative val="0"/>
            <c:bubble3D val="0"/>
            <c:spPr>
              <a:solidFill>
                <a:srgbClr val="C84108"/>
              </a:solidFill>
              <a:ln>
                <a:noFill/>
              </a:ln>
              <a:effectLst/>
            </c:spPr>
            <c:extLst>
              <c:ext xmlns:c16="http://schemas.microsoft.com/office/drawing/2014/chart" uri="{C3380CC4-5D6E-409C-BE32-E72D297353CC}">
                <c16:uniqueId val="{00000012-152B-4F48-A729-5E310262888C}"/>
              </c:ext>
            </c:extLst>
          </c:dPt>
          <c:dPt>
            <c:idx val="2"/>
            <c:invertIfNegative val="0"/>
            <c:bubble3D val="0"/>
            <c:spPr>
              <a:solidFill>
                <a:srgbClr val="EA5901"/>
              </a:solidFill>
              <a:ln>
                <a:noFill/>
              </a:ln>
              <a:effectLst/>
            </c:spPr>
            <c:extLst>
              <c:ext xmlns:c16="http://schemas.microsoft.com/office/drawing/2014/chart" uri="{C3380CC4-5D6E-409C-BE32-E72D297353CC}">
                <c16:uniqueId val="{00000014-152B-4F48-A729-5E310262888C}"/>
              </c:ext>
            </c:extLst>
          </c:dPt>
          <c:dPt>
            <c:idx val="3"/>
            <c:invertIfNegative val="0"/>
            <c:bubble3D val="0"/>
            <c:spPr>
              <a:solidFill>
                <a:srgbClr val="3B9545"/>
              </a:solidFill>
              <a:ln>
                <a:noFill/>
              </a:ln>
              <a:effectLst/>
            </c:spPr>
            <c:extLst>
              <c:ext xmlns:c16="http://schemas.microsoft.com/office/drawing/2014/chart" uri="{C3380CC4-5D6E-409C-BE32-E72D297353CC}">
                <c16:uniqueId val="{00000016-152B-4F48-A729-5E310262888C}"/>
              </c:ext>
            </c:extLst>
          </c:dPt>
          <c:dPt>
            <c:idx val="4"/>
            <c:invertIfNegative val="0"/>
            <c:bubble3D val="0"/>
            <c:spPr>
              <a:solidFill>
                <a:srgbClr val="3B9545"/>
              </a:solidFill>
              <a:ln>
                <a:noFill/>
              </a:ln>
              <a:effectLst/>
            </c:spPr>
            <c:extLst>
              <c:ext xmlns:c16="http://schemas.microsoft.com/office/drawing/2014/chart" uri="{C3380CC4-5D6E-409C-BE32-E72D297353CC}">
                <c16:uniqueId val="{00000018-152B-4F48-A729-5E310262888C}"/>
              </c:ext>
            </c:extLst>
          </c:dPt>
          <c:dPt>
            <c:idx val="5"/>
            <c:invertIfNegative val="0"/>
            <c:bubble3D val="0"/>
            <c:spPr>
              <a:solidFill>
                <a:srgbClr val="3B9545"/>
              </a:solidFill>
              <a:ln>
                <a:noFill/>
              </a:ln>
              <a:effectLst/>
            </c:spPr>
            <c:extLst>
              <c:ext xmlns:c16="http://schemas.microsoft.com/office/drawing/2014/chart" uri="{C3380CC4-5D6E-409C-BE32-E72D297353CC}">
                <c16:uniqueId val="{0000001A-152B-4F48-A729-5E310262888C}"/>
              </c:ext>
            </c:extLst>
          </c:dPt>
          <c:dPt>
            <c:idx val="6"/>
            <c:invertIfNegative val="0"/>
            <c:bubble3D val="0"/>
            <c:spPr>
              <a:solidFill>
                <a:srgbClr val="3B9545"/>
              </a:solidFill>
              <a:ln>
                <a:noFill/>
              </a:ln>
              <a:effectLst/>
            </c:spPr>
            <c:extLst>
              <c:ext xmlns:c16="http://schemas.microsoft.com/office/drawing/2014/chart" uri="{C3380CC4-5D6E-409C-BE32-E72D297353CC}">
                <c16:uniqueId val="{0000001C-152B-4F48-A729-5E310262888C}"/>
              </c:ext>
            </c:extLst>
          </c:dPt>
          <c:dPt>
            <c:idx val="7"/>
            <c:invertIfNegative val="0"/>
            <c:bubble3D val="0"/>
            <c:spPr>
              <a:solidFill>
                <a:srgbClr val="3B9545"/>
              </a:solidFill>
              <a:ln>
                <a:noFill/>
              </a:ln>
              <a:effectLst/>
            </c:spPr>
            <c:extLst>
              <c:ext xmlns:c16="http://schemas.microsoft.com/office/drawing/2014/chart" uri="{C3380CC4-5D6E-409C-BE32-E72D297353CC}">
                <c16:uniqueId val="{0000006F-8485-9F47-8124-1E0A2AD485F9}"/>
              </c:ext>
            </c:extLst>
          </c:dPt>
          <c:dPt>
            <c:idx val="8"/>
            <c:invertIfNegative val="0"/>
            <c:bubble3D val="0"/>
            <c:spPr>
              <a:solidFill>
                <a:srgbClr val="64B44B"/>
              </a:solidFill>
              <a:ln>
                <a:noFill/>
              </a:ln>
              <a:effectLst/>
            </c:spPr>
            <c:extLst>
              <c:ext xmlns:c16="http://schemas.microsoft.com/office/drawing/2014/chart" uri="{C3380CC4-5D6E-409C-BE32-E72D297353CC}">
                <c16:uniqueId val="{0000003A-9D19-3A4C-A010-DD08D32C65F9}"/>
              </c:ext>
            </c:extLst>
          </c:dPt>
          <c:dPt>
            <c:idx val="9"/>
            <c:invertIfNegative val="0"/>
            <c:bubble3D val="0"/>
            <c:spPr>
              <a:solidFill>
                <a:srgbClr val="64B44B"/>
              </a:solidFill>
              <a:ln>
                <a:noFill/>
              </a:ln>
              <a:effectLst/>
            </c:spPr>
            <c:extLst>
              <c:ext xmlns:c16="http://schemas.microsoft.com/office/drawing/2014/chart" uri="{C3380CC4-5D6E-409C-BE32-E72D297353CC}">
                <c16:uniqueId val="{0000003B-9D19-3A4C-A010-DD08D32C65F9}"/>
              </c:ext>
            </c:extLst>
          </c:dPt>
          <c:dPt>
            <c:idx val="10"/>
            <c:invertIfNegative val="0"/>
            <c:bubble3D val="0"/>
            <c:spPr>
              <a:solidFill>
                <a:srgbClr val="64B44B"/>
              </a:solidFill>
              <a:ln>
                <a:noFill/>
              </a:ln>
              <a:effectLst/>
            </c:spPr>
            <c:extLst>
              <c:ext xmlns:c16="http://schemas.microsoft.com/office/drawing/2014/chart" uri="{C3380CC4-5D6E-409C-BE32-E72D297353CC}">
                <c16:uniqueId val="{0000004A-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förhållande till betygskriterierna</c:v>
                </c:pt>
                <c:pt idx="7">
                  <c:v> </c:v>
                </c:pt>
                <c:pt idx="8">
                  <c:v> </c:v>
                </c:pt>
                <c:pt idx="9">
                  <c:v> </c:v>
                </c:pt>
                <c:pt idx="10">
                  <c:v> </c:v>
                </c:pt>
                <c:pt idx="11">
                  <c:v> </c:v>
                </c:pt>
                <c:pt idx="12">
                  <c:v> </c:v>
                </c:pt>
                <c:pt idx="13">
                  <c:v> </c:v>
                </c:pt>
              </c:strCache>
            </c:strRef>
          </c:cat>
          <c:val>
            <c:numRef>
              <c:f>Sheet1!$C$2:$C$15</c:f>
              <c:numCache>
                <c:formatCode>General</c:formatCode>
                <c:ptCount val="14"/>
              </c:numCache>
            </c:numRef>
          </c:val>
          <c:extLst>
            <c:ext xmlns:c16="http://schemas.microsoft.com/office/drawing/2014/chart" uri="{C3380CC4-5D6E-409C-BE32-E72D297353CC}">
              <c16:uniqueId val="{0000001D-152B-4F48-A729-5E310262888C}"/>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1F-152B-4F48-A729-5E310262888C}"/>
              </c:ext>
            </c:extLst>
          </c:dPt>
          <c:dPt>
            <c:idx val="1"/>
            <c:invertIfNegative val="0"/>
            <c:bubble3D val="0"/>
            <c:spPr>
              <a:solidFill>
                <a:srgbClr val="EA5900"/>
              </a:solidFill>
              <a:ln>
                <a:noFill/>
              </a:ln>
              <a:effectLst/>
            </c:spPr>
            <c:extLst>
              <c:ext xmlns:c16="http://schemas.microsoft.com/office/drawing/2014/chart" uri="{C3380CC4-5D6E-409C-BE32-E72D297353CC}">
                <c16:uniqueId val="{00000021-152B-4F48-A729-5E310262888C}"/>
              </c:ext>
            </c:extLst>
          </c:dPt>
          <c:dPt>
            <c:idx val="2"/>
            <c:invertIfNegative val="0"/>
            <c:bubble3D val="0"/>
            <c:spPr>
              <a:solidFill>
                <a:srgbClr val="F2955A"/>
              </a:solidFill>
              <a:ln>
                <a:noFill/>
              </a:ln>
              <a:effectLst/>
            </c:spPr>
            <c:extLst>
              <c:ext xmlns:c16="http://schemas.microsoft.com/office/drawing/2014/chart" uri="{C3380CC4-5D6E-409C-BE32-E72D297353CC}">
                <c16:uniqueId val="{00000023-152B-4F48-A729-5E310262888C}"/>
              </c:ext>
            </c:extLst>
          </c:dPt>
          <c:dPt>
            <c:idx val="3"/>
            <c:invertIfNegative val="0"/>
            <c:bubble3D val="0"/>
            <c:spPr>
              <a:solidFill>
                <a:srgbClr val="64B44B"/>
              </a:solidFill>
              <a:ln>
                <a:noFill/>
              </a:ln>
              <a:effectLst/>
            </c:spPr>
            <c:extLst>
              <c:ext xmlns:c16="http://schemas.microsoft.com/office/drawing/2014/chart" uri="{C3380CC4-5D6E-409C-BE32-E72D297353CC}">
                <c16:uniqueId val="{00000025-152B-4F48-A729-5E310262888C}"/>
              </c:ext>
            </c:extLst>
          </c:dPt>
          <c:dPt>
            <c:idx val="4"/>
            <c:invertIfNegative val="0"/>
            <c:bubble3D val="0"/>
            <c:spPr>
              <a:solidFill>
                <a:srgbClr val="64B44B"/>
              </a:solidFill>
              <a:ln>
                <a:noFill/>
              </a:ln>
              <a:effectLst/>
            </c:spPr>
            <c:extLst>
              <c:ext xmlns:c16="http://schemas.microsoft.com/office/drawing/2014/chart" uri="{C3380CC4-5D6E-409C-BE32-E72D297353CC}">
                <c16:uniqueId val="{00000027-152B-4F48-A729-5E310262888C}"/>
              </c:ext>
            </c:extLst>
          </c:dPt>
          <c:dPt>
            <c:idx val="5"/>
            <c:invertIfNegative val="0"/>
            <c:bubble3D val="0"/>
            <c:spPr>
              <a:solidFill>
                <a:srgbClr val="64B44B"/>
              </a:solidFill>
              <a:ln>
                <a:noFill/>
              </a:ln>
              <a:effectLst/>
            </c:spPr>
            <c:extLst>
              <c:ext xmlns:c16="http://schemas.microsoft.com/office/drawing/2014/chart" uri="{C3380CC4-5D6E-409C-BE32-E72D297353CC}">
                <c16:uniqueId val="{00000029-152B-4F48-A729-5E310262888C}"/>
              </c:ext>
            </c:extLst>
          </c:dPt>
          <c:dPt>
            <c:idx val="6"/>
            <c:invertIfNegative val="0"/>
            <c:bubble3D val="0"/>
            <c:spPr>
              <a:solidFill>
                <a:srgbClr val="64B44B"/>
              </a:solidFill>
              <a:ln>
                <a:noFill/>
              </a:ln>
              <a:effectLst/>
            </c:spPr>
            <c:extLst>
              <c:ext xmlns:c16="http://schemas.microsoft.com/office/drawing/2014/chart" uri="{C3380CC4-5D6E-409C-BE32-E72D297353CC}">
                <c16:uniqueId val="{0000002B-152B-4F48-A729-5E310262888C}"/>
              </c:ext>
            </c:extLst>
          </c:dPt>
          <c:dPt>
            <c:idx val="7"/>
            <c:invertIfNegative val="0"/>
            <c:bubble3D val="0"/>
            <c:spPr>
              <a:solidFill>
                <a:srgbClr val="64B44B"/>
              </a:solidFill>
              <a:ln>
                <a:noFill/>
              </a:ln>
              <a:effectLst/>
            </c:spPr>
            <c:extLst>
              <c:ext xmlns:c16="http://schemas.microsoft.com/office/drawing/2014/chart" uri="{C3380CC4-5D6E-409C-BE32-E72D297353CC}">
                <c16:uniqueId val="{0000006E-8485-9F47-8124-1E0A2AD485F9}"/>
              </c:ext>
            </c:extLst>
          </c:dPt>
          <c:dPt>
            <c:idx val="8"/>
            <c:invertIfNegative val="0"/>
            <c:bubble3D val="0"/>
            <c:spPr>
              <a:solidFill>
                <a:srgbClr val="9DCC8F"/>
              </a:solidFill>
              <a:ln>
                <a:noFill/>
              </a:ln>
              <a:effectLst/>
            </c:spPr>
            <c:extLst>
              <c:ext xmlns:c16="http://schemas.microsoft.com/office/drawing/2014/chart" uri="{C3380CC4-5D6E-409C-BE32-E72D297353CC}">
                <c16:uniqueId val="{0000003C-9D19-3A4C-A010-DD08D32C65F9}"/>
              </c:ext>
            </c:extLst>
          </c:dPt>
          <c:dPt>
            <c:idx val="9"/>
            <c:invertIfNegative val="0"/>
            <c:bubble3D val="0"/>
            <c:spPr>
              <a:solidFill>
                <a:srgbClr val="9DCC8F"/>
              </a:solidFill>
              <a:ln>
                <a:noFill/>
              </a:ln>
              <a:effectLst/>
            </c:spPr>
            <c:extLst>
              <c:ext xmlns:c16="http://schemas.microsoft.com/office/drawing/2014/chart" uri="{C3380CC4-5D6E-409C-BE32-E72D297353CC}">
                <c16:uniqueId val="{0000003D-9D19-3A4C-A010-DD08D32C65F9}"/>
              </c:ext>
            </c:extLst>
          </c:dPt>
          <c:dPt>
            <c:idx val="10"/>
            <c:invertIfNegative val="0"/>
            <c:bubble3D val="0"/>
            <c:spPr>
              <a:solidFill>
                <a:srgbClr val="9DCC8F"/>
              </a:solidFill>
              <a:ln>
                <a:noFill/>
              </a:ln>
              <a:effectLst/>
            </c:spPr>
            <c:extLst>
              <c:ext xmlns:c16="http://schemas.microsoft.com/office/drawing/2014/chart" uri="{C3380CC4-5D6E-409C-BE32-E72D297353CC}">
                <c16:uniqueId val="{0000004B-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förhållande till betygskriterierna</c:v>
                </c:pt>
                <c:pt idx="7">
                  <c:v> </c:v>
                </c:pt>
                <c:pt idx="8">
                  <c:v> </c:v>
                </c:pt>
                <c:pt idx="9">
                  <c:v> </c:v>
                </c:pt>
                <c:pt idx="10">
                  <c:v> </c:v>
                </c:pt>
                <c:pt idx="11">
                  <c:v> </c:v>
                </c:pt>
                <c:pt idx="12">
                  <c:v> </c:v>
                </c:pt>
                <c:pt idx="13">
                  <c:v> </c:v>
                </c:pt>
              </c:strCache>
            </c:strRef>
          </c:cat>
          <c:val>
            <c:numRef>
              <c:f>Sheet1!$D$2:$D$15</c:f>
              <c:numCache>
                <c:formatCode>General</c:formatCode>
                <c:ptCount val="14"/>
                <c:pt idx="0">
                  <c:v>3.375</c:v>
                </c:pt>
                <c:pt idx="1">
                  <c:v>3.375</c:v>
                </c:pt>
                <c:pt idx="3">
                  <c:v>3.125</c:v>
                </c:pt>
                <c:pt idx="4">
                  <c:v>3.25</c:v>
                </c:pt>
                <c:pt idx="5">
                  <c:v>3.625</c:v>
                </c:pt>
                <c:pt idx="6">
                  <c:v>3.25</c:v>
                </c:pt>
              </c:numCache>
            </c:numRef>
          </c:val>
          <c:extLst>
            <c:ext xmlns:c16="http://schemas.microsoft.com/office/drawing/2014/chart" uri="{C3380CC4-5D6E-409C-BE32-E72D297353CC}">
              <c16:uniqueId val="{0000002C-152B-4F48-A729-5E310262888C}"/>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2E-152B-4F48-A729-5E310262888C}"/>
              </c:ext>
            </c:extLst>
          </c:dPt>
          <c:dPt>
            <c:idx val="1"/>
            <c:invertIfNegative val="0"/>
            <c:bubble3D val="0"/>
            <c:spPr>
              <a:solidFill>
                <a:srgbClr val="EF955A"/>
              </a:solidFill>
              <a:ln>
                <a:noFill/>
              </a:ln>
              <a:effectLst/>
            </c:spPr>
            <c:extLst>
              <c:ext xmlns:c16="http://schemas.microsoft.com/office/drawing/2014/chart" uri="{C3380CC4-5D6E-409C-BE32-E72D297353CC}">
                <c16:uniqueId val="{00000030-152B-4F48-A729-5E310262888C}"/>
              </c:ext>
            </c:extLst>
          </c:dPt>
          <c:dPt>
            <c:idx val="2"/>
            <c:invertIfNegative val="0"/>
            <c:bubble3D val="0"/>
            <c:spPr>
              <a:solidFill>
                <a:srgbClr val="FBD1AC"/>
              </a:solidFill>
              <a:ln>
                <a:noFill/>
              </a:ln>
              <a:effectLst/>
            </c:spPr>
            <c:extLst>
              <c:ext xmlns:c16="http://schemas.microsoft.com/office/drawing/2014/chart" uri="{C3380CC4-5D6E-409C-BE32-E72D297353CC}">
                <c16:uniqueId val="{00000032-152B-4F48-A729-5E310262888C}"/>
              </c:ext>
            </c:extLst>
          </c:dPt>
          <c:dPt>
            <c:idx val="3"/>
            <c:invertIfNegative val="0"/>
            <c:bubble3D val="0"/>
            <c:spPr>
              <a:solidFill>
                <a:srgbClr val="9DCC8F"/>
              </a:solidFill>
              <a:ln>
                <a:noFill/>
              </a:ln>
              <a:effectLst/>
            </c:spPr>
            <c:extLst>
              <c:ext xmlns:c16="http://schemas.microsoft.com/office/drawing/2014/chart" uri="{C3380CC4-5D6E-409C-BE32-E72D297353CC}">
                <c16:uniqueId val="{00000034-152B-4F48-A729-5E310262888C}"/>
              </c:ext>
            </c:extLst>
          </c:dPt>
          <c:dPt>
            <c:idx val="4"/>
            <c:invertIfNegative val="0"/>
            <c:bubble3D val="0"/>
            <c:spPr>
              <a:solidFill>
                <a:srgbClr val="9DCC8F"/>
              </a:solidFill>
              <a:ln>
                <a:noFill/>
              </a:ln>
              <a:effectLst/>
            </c:spPr>
            <c:extLst>
              <c:ext xmlns:c16="http://schemas.microsoft.com/office/drawing/2014/chart" uri="{C3380CC4-5D6E-409C-BE32-E72D297353CC}">
                <c16:uniqueId val="{00000036-152B-4F48-A729-5E310262888C}"/>
              </c:ext>
            </c:extLst>
          </c:dPt>
          <c:dPt>
            <c:idx val="5"/>
            <c:invertIfNegative val="0"/>
            <c:bubble3D val="0"/>
            <c:spPr>
              <a:solidFill>
                <a:srgbClr val="9DCC8F"/>
              </a:solidFill>
              <a:ln>
                <a:noFill/>
              </a:ln>
              <a:effectLst/>
            </c:spPr>
            <c:extLst>
              <c:ext xmlns:c16="http://schemas.microsoft.com/office/drawing/2014/chart" uri="{C3380CC4-5D6E-409C-BE32-E72D297353CC}">
                <c16:uniqueId val="{00000038-152B-4F48-A729-5E310262888C}"/>
              </c:ext>
            </c:extLst>
          </c:dPt>
          <c:dPt>
            <c:idx val="6"/>
            <c:invertIfNegative val="0"/>
            <c:bubble3D val="0"/>
            <c:spPr>
              <a:solidFill>
                <a:srgbClr val="9DCC8F"/>
              </a:solidFill>
              <a:ln>
                <a:noFill/>
              </a:ln>
              <a:effectLst/>
            </c:spPr>
            <c:extLst>
              <c:ext xmlns:c16="http://schemas.microsoft.com/office/drawing/2014/chart" uri="{C3380CC4-5D6E-409C-BE32-E72D297353CC}">
                <c16:uniqueId val="{0000003A-152B-4F48-A729-5E310262888C}"/>
              </c:ext>
            </c:extLst>
          </c:dPt>
          <c:dPt>
            <c:idx val="7"/>
            <c:invertIfNegative val="0"/>
            <c:bubble3D val="0"/>
            <c:spPr>
              <a:solidFill>
                <a:srgbClr val="9DCC8F"/>
              </a:solidFill>
              <a:ln>
                <a:noFill/>
              </a:ln>
              <a:effectLst/>
            </c:spPr>
            <c:extLst>
              <c:ext xmlns:c16="http://schemas.microsoft.com/office/drawing/2014/chart" uri="{C3380CC4-5D6E-409C-BE32-E72D297353CC}">
                <c16:uniqueId val="{0000006D-8485-9F47-8124-1E0A2AD485F9}"/>
              </c:ext>
            </c:extLst>
          </c:dPt>
          <c:dPt>
            <c:idx val="8"/>
            <c:invertIfNegative val="0"/>
            <c:bubble3D val="0"/>
            <c:spPr>
              <a:solidFill>
                <a:srgbClr val="D5E9CC"/>
              </a:solidFill>
              <a:ln>
                <a:noFill/>
              </a:ln>
              <a:effectLst/>
            </c:spPr>
            <c:extLst>
              <c:ext xmlns:c16="http://schemas.microsoft.com/office/drawing/2014/chart" uri="{C3380CC4-5D6E-409C-BE32-E72D297353CC}">
                <c16:uniqueId val="{0000003E-9D19-3A4C-A010-DD08D32C65F9}"/>
              </c:ext>
            </c:extLst>
          </c:dPt>
          <c:dPt>
            <c:idx val="9"/>
            <c:invertIfNegative val="0"/>
            <c:bubble3D val="0"/>
            <c:spPr>
              <a:solidFill>
                <a:srgbClr val="D5E9CC"/>
              </a:solidFill>
              <a:ln>
                <a:noFill/>
              </a:ln>
              <a:effectLst/>
            </c:spPr>
            <c:extLst>
              <c:ext xmlns:c16="http://schemas.microsoft.com/office/drawing/2014/chart" uri="{C3380CC4-5D6E-409C-BE32-E72D297353CC}">
                <c16:uniqueId val="{0000003F-9D19-3A4C-A010-DD08D32C65F9}"/>
              </c:ext>
            </c:extLst>
          </c:dPt>
          <c:dPt>
            <c:idx val="10"/>
            <c:invertIfNegative val="0"/>
            <c:bubble3D val="0"/>
            <c:spPr>
              <a:solidFill>
                <a:srgbClr val="D5E9CC"/>
              </a:solidFill>
              <a:ln>
                <a:noFill/>
              </a:ln>
              <a:effectLst/>
            </c:spPr>
            <c:extLst>
              <c:ext xmlns:c16="http://schemas.microsoft.com/office/drawing/2014/chart" uri="{C3380CC4-5D6E-409C-BE32-E72D297353CC}">
                <c16:uniqueId val="{0000004C-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förhållande till betygskriterierna</c:v>
                </c:pt>
                <c:pt idx="7">
                  <c:v> </c:v>
                </c:pt>
                <c:pt idx="8">
                  <c:v> </c:v>
                </c:pt>
                <c:pt idx="9">
                  <c:v> </c:v>
                </c:pt>
                <c:pt idx="10">
                  <c:v> </c:v>
                </c:pt>
                <c:pt idx="11">
                  <c:v> </c:v>
                </c:pt>
                <c:pt idx="12">
                  <c:v> </c:v>
                </c:pt>
                <c:pt idx="13">
                  <c:v> </c:v>
                </c:pt>
              </c:strCache>
            </c:strRef>
          </c:cat>
          <c:val>
            <c:numRef>
              <c:f>Sheet1!$E$2:$E$15</c:f>
              <c:numCache>
                <c:formatCode>General</c:formatCode>
                <c:ptCount val="14"/>
                <c:pt idx="0">
                  <c:v>3.6</c:v>
                </c:pt>
                <c:pt idx="1">
                  <c:v>3.6</c:v>
                </c:pt>
                <c:pt idx="3">
                  <c:v>3.0</c:v>
                </c:pt>
                <c:pt idx="4">
                  <c:v>3.0</c:v>
                </c:pt>
                <c:pt idx="5">
                  <c:v>3.8</c:v>
                </c:pt>
                <c:pt idx="6">
                  <c:v>2.4</c:v>
                </c:pt>
              </c:numCache>
            </c:numRef>
          </c:val>
          <c:extLst>
            <c:ext xmlns:c16="http://schemas.microsoft.com/office/drawing/2014/chart" uri="{C3380CC4-5D6E-409C-BE32-E72D297353CC}">
              <c16:uniqueId val="{0000003B-152B-4F48-A729-5E310262888C}"/>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F6D1AC"/>
              </a:solidFill>
              <a:ln>
                <a:noFill/>
              </a:ln>
              <a:effectLst/>
            </c:spPr>
            <c:extLst>
              <c:ext xmlns:c16="http://schemas.microsoft.com/office/drawing/2014/chart" uri="{C3380CC4-5D6E-409C-BE32-E72D297353CC}">
                <c16:uniqueId val="{0000005F-8485-9F47-8124-1E0A2AD485F9}"/>
              </c:ext>
            </c:extLst>
          </c:dPt>
          <c:dPt>
            <c:idx val="1"/>
            <c:invertIfNegative val="0"/>
            <c:bubble3D val="0"/>
            <c:spPr>
              <a:solidFill>
                <a:srgbClr val="F6D1AC"/>
              </a:solidFill>
              <a:ln>
                <a:noFill/>
              </a:ln>
              <a:effectLst/>
            </c:spPr>
            <c:extLst>
              <c:ext xmlns:c16="http://schemas.microsoft.com/office/drawing/2014/chart" uri="{C3380CC4-5D6E-409C-BE32-E72D297353CC}">
                <c16:uniqueId val="{00000060-8485-9F47-8124-1E0A2AD485F9}"/>
              </c:ext>
            </c:extLst>
          </c:dPt>
          <c:dPt>
            <c:idx val="3"/>
            <c:invertIfNegative val="0"/>
            <c:bubble3D val="0"/>
            <c:spPr>
              <a:solidFill>
                <a:srgbClr val="D6E9CC"/>
              </a:solidFill>
              <a:ln>
                <a:noFill/>
              </a:ln>
              <a:effectLst/>
            </c:spPr>
            <c:extLst>
              <c:ext xmlns:c16="http://schemas.microsoft.com/office/drawing/2014/chart" uri="{C3380CC4-5D6E-409C-BE32-E72D297353CC}">
                <c16:uniqueId val="{0000006C-8485-9F47-8124-1E0A2AD485F9}"/>
              </c:ext>
            </c:extLst>
          </c:dPt>
          <c:dPt>
            <c:idx val="4"/>
            <c:invertIfNegative val="0"/>
            <c:bubble3D val="0"/>
            <c:spPr>
              <a:solidFill>
                <a:srgbClr val="D6E9CC"/>
              </a:solidFill>
              <a:ln>
                <a:noFill/>
              </a:ln>
              <a:effectLst/>
            </c:spPr>
            <c:extLst>
              <c:ext xmlns:c16="http://schemas.microsoft.com/office/drawing/2014/chart" uri="{C3380CC4-5D6E-409C-BE32-E72D297353CC}">
                <c16:uniqueId val="{0000006B-8485-9F47-8124-1E0A2AD485F9}"/>
              </c:ext>
            </c:extLst>
          </c:dPt>
          <c:dPt>
            <c:idx val="5"/>
            <c:invertIfNegative val="0"/>
            <c:bubble3D val="0"/>
            <c:spPr>
              <a:solidFill>
                <a:srgbClr val="D6E9CC"/>
              </a:solidFill>
              <a:ln>
                <a:noFill/>
              </a:ln>
              <a:effectLst/>
            </c:spPr>
            <c:extLst>
              <c:ext xmlns:c16="http://schemas.microsoft.com/office/drawing/2014/chart" uri="{C3380CC4-5D6E-409C-BE32-E72D297353CC}">
                <c16:uniqueId val="{0000006A-8485-9F47-8124-1E0A2AD485F9}"/>
              </c:ext>
            </c:extLst>
          </c:dPt>
          <c:dPt>
            <c:idx val="6"/>
            <c:invertIfNegative val="0"/>
            <c:bubble3D val="0"/>
            <c:spPr>
              <a:solidFill>
                <a:srgbClr val="D6E9CC"/>
              </a:solidFill>
              <a:ln>
                <a:noFill/>
              </a:ln>
              <a:effectLst/>
            </c:spPr>
            <c:extLst>
              <c:ext xmlns:c16="http://schemas.microsoft.com/office/drawing/2014/chart" uri="{C3380CC4-5D6E-409C-BE32-E72D297353CC}">
                <c16:uniqueId val="{00000069-8485-9F47-8124-1E0A2AD485F9}"/>
              </c:ext>
            </c:extLst>
          </c:dPt>
          <c:dPt>
            <c:idx val="7"/>
            <c:invertIfNegative val="0"/>
            <c:bubble3D val="0"/>
            <c:spPr>
              <a:solidFill>
                <a:srgbClr val="D6E9CC"/>
              </a:solidFill>
              <a:ln>
                <a:noFill/>
              </a:ln>
              <a:effectLst/>
            </c:spPr>
            <c:extLst>
              <c:ext xmlns:c16="http://schemas.microsoft.com/office/drawing/2014/chart" uri="{C3380CC4-5D6E-409C-BE32-E72D297353CC}">
                <c16:uniqueId val="{00000068-8485-9F47-8124-1E0A2AD485F9}"/>
              </c:ext>
            </c:extLst>
          </c:dPt>
          <c:dPt>
            <c:idx val="8"/>
            <c:invertIfNegative val="0"/>
            <c:bubble3D val="0"/>
            <c:spPr>
              <a:solidFill>
                <a:srgbClr val="CCE9D6"/>
              </a:solidFill>
              <a:ln>
                <a:noFill/>
              </a:ln>
              <a:effectLst/>
            </c:spPr>
            <c:extLst>
              <c:ext xmlns:c16="http://schemas.microsoft.com/office/drawing/2014/chart" uri="{C3380CC4-5D6E-409C-BE32-E72D297353CC}">
                <c16:uniqueId val="{00000057-D3D9-8242-8E94-9350EFE275C6}"/>
              </c:ext>
            </c:extLst>
          </c:dPt>
          <c:dPt>
            <c:idx val="9"/>
            <c:invertIfNegative val="0"/>
            <c:bubble3D val="0"/>
            <c:spPr>
              <a:solidFill>
                <a:srgbClr val="CCE9D6"/>
              </a:solidFill>
              <a:ln>
                <a:noFill/>
              </a:ln>
              <a:effectLst/>
            </c:spPr>
            <c:extLst>
              <c:ext xmlns:c16="http://schemas.microsoft.com/office/drawing/2014/chart" uri="{C3380CC4-5D6E-409C-BE32-E72D297353CC}">
                <c16:uniqueId val="{00000056-D3D9-8242-8E94-9350EFE275C6}"/>
              </c:ext>
            </c:extLst>
          </c:dPt>
          <c:dPt>
            <c:idx val="11"/>
            <c:invertIfNegative val="0"/>
            <c:bubble3D val="0"/>
            <c:spPr>
              <a:solidFill>
                <a:srgbClr val="E1FFFF"/>
              </a:solidFill>
              <a:ln>
                <a:noFill/>
              </a:ln>
              <a:effectLst/>
            </c:spPr>
            <c:extLst>
              <c:ext xmlns:c16="http://schemas.microsoft.com/office/drawing/2014/chart" uri="{C3380CC4-5D6E-409C-BE32-E72D297353CC}">
                <c16:uniqueId val="{00000051-D3D9-8242-8E94-9350EFE275C6}"/>
              </c:ext>
            </c:extLst>
          </c:dPt>
          <c:dPt>
            <c:idx val="12"/>
            <c:invertIfNegative val="0"/>
            <c:bubble3D val="0"/>
            <c:spPr>
              <a:solidFill>
                <a:srgbClr val="E1FFFF"/>
              </a:solidFill>
              <a:ln>
                <a:noFill/>
              </a:ln>
              <a:effectLst/>
            </c:spPr>
            <c:extLst>
              <c:ext xmlns:c16="http://schemas.microsoft.com/office/drawing/2014/chart" uri="{C3380CC4-5D6E-409C-BE32-E72D297353CC}">
                <c16:uniqueId val="{00000052-D3D9-8242-8E94-9350EFE275C6}"/>
              </c:ext>
            </c:extLst>
          </c:dPt>
          <c:dPt>
            <c:idx val="13"/>
            <c:invertIfNegative val="0"/>
            <c:bubble3D val="0"/>
            <c:spPr>
              <a:solidFill>
                <a:srgbClr val="E1FFFF"/>
              </a:solidFill>
              <a:ln>
                <a:noFill/>
              </a:ln>
              <a:effectLst/>
            </c:spPr>
            <c:extLst>
              <c:ext xmlns:c16="http://schemas.microsoft.com/office/drawing/2014/chart" uri="{C3380CC4-5D6E-409C-BE32-E72D297353CC}">
                <c16:uniqueId val="{00000053-D3D9-8242-8E94-9350EFE275C6}"/>
              </c:ext>
            </c:extLst>
          </c:dPt>
          <c:dPt>
            <c:idx val="14"/>
            <c:invertIfNegative val="0"/>
            <c:bubble3D val="0"/>
            <c:spPr>
              <a:solidFill>
                <a:srgbClr val="E1FFFF"/>
              </a:solidFill>
              <a:ln>
                <a:noFill/>
              </a:ln>
              <a:effectLst/>
            </c:spPr>
            <c:extLst>
              <c:ext xmlns:c16="http://schemas.microsoft.com/office/drawing/2014/chart" uri="{C3380CC4-5D6E-409C-BE32-E72D297353CC}">
                <c16:uniqueId val="{00000054-D3D9-8242-8E94-9350EFE275C6}"/>
              </c:ext>
            </c:extLst>
          </c:dPt>
          <c:dPt>
            <c:idx val="15"/>
            <c:invertIfNegative val="0"/>
            <c:bubble3D val="0"/>
            <c:spPr>
              <a:solidFill>
                <a:srgbClr val="E1FFFF"/>
              </a:solidFill>
              <a:ln>
                <a:noFill/>
              </a:ln>
              <a:effectLst/>
            </c:spPr>
            <c:extLst>
              <c:ext xmlns:c16="http://schemas.microsoft.com/office/drawing/2014/chart" uri="{C3380CC4-5D6E-409C-BE32-E72D297353CC}">
                <c16:uniqueId val="{00000055-D3D9-8242-8E94-9350EFE275C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förhållande till betygskriterierna</c:v>
                </c:pt>
                <c:pt idx="7">
                  <c:v> </c:v>
                </c:pt>
                <c:pt idx="8">
                  <c:v> </c:v>
                </c:pt>
                <c:pt idx="9">
                  <c:v> </c:v>
                </c:pt>
                <c:pt idx="10">
                  <c:v> </c:v>
                </c:pt>
                <c:pt idx="11">
                  <c:v> </c:v>
                </c:pt>
                <c:pt idx="12">
                  <c:v> </c:v>
                </c:pt>
                <c:pt idx="13">
                  <c:v> </c:v>
                </c:pt>
              </c:strCache>
            </c:strRef>
          </c:cat>
          <c:val>
            <c:numRef>
              <c:f>Sheet1!$F$2:$F$15</c:f>
              <c:numCache>
                <c:formatCode>General</c:formatCode>
                <c:ptCount val="14"/>
                <c:pt idx="0">
                  <c:v>4.0</c:v>
                </c:pt>
                <c:pt idx="1">
                  <c:v>3.0</c:v>
                </c:pt>
                <c:pt idx="3">
                  <c:v>3.3333</c:v>
                </c:pt>
                <c:pt idx="4">
                  <c:v>3.5</c:v>
                </c:pt>
                <c:pt idx="5">
                  <c:v>4.0</c:v>
                </c:pt>
                <c:pt idx="6">
                  <c:v>3.0</c:v>
                </c:pt>
              </c:numCache>
            </c:numRef>
          </c:val>
          <c:extLst>
            <c:ext xmlns:c16="http://schemas.microsoft.com/office/drawing/2014/chart" uri="{C3380CC4-5D6E-409C-BE32-E72D297353CC}">
              <c16:uniqueId val="{00000051-E783-144D-969C-2BA6D6C2CBE4}"/>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61-8485-9F47-8124-1E0A2AD485F9}"/>
              </c:ext>
            </c:extLst>
          </c:dPt>
          <c:dPt>
            <c:idx val="1"/>
            <c:invertIfNegative val="0"/>
            <c:bubble3D val="0"/>
            <c:spPr>
              <a:solidFill>
                <a:srgbClr val="F9DFBA"/>
              </a:solidFill>
              <a:ln>
                <a:noFill/>
              </a:ln>
              <a:effectLst/>
            </c:spPr>
            <c:extLst>
              <c:ext xmlns:c16="http://schemas.microsoft.com/office/drawing/2014/chart" uri="{C3380CC4-5D6E-409C-BE32-E72D297353CC}">
                <c16:uniqueId val="{00000062-8485-9F47-8124-1E0A2AD485F9}"/>
              </c:ext>
            </c:extLst>
          </c:dPt>
          <c:dPt>
            <c:idx val="3"/>
            <c:invertIfNegative val="0"/>
            <c:bubble3D val="0"/>
            <c:spPr>
              <a:solidFill>
                <a:srgbClr val="CCE9D7"/>
              </a:solidFill>
              <a:ln>
                <a:noFill/>
              </a:ln>
              <a:effectLst/>
            </c:spPr>
            <c:extLst>
              <c:ext xmlns:c16="http://schemas.microsoft.com/office/drawing/2014/chart" uri="{C3380CC4-5D6E-409C-BE32-E72D297353CC}">
                <c16:uniqueId val="{00000067-8485-9F47-8124-1E0A2AD485F9}"/>
              </c:ext>
            </c:extLst>
          </c:dPt>
          <c:dPt>
            <c:idx val="4"/>
            <c:invertIfNegative val="0"/>
            <c:bubble3D val="0"/>
            <c:spPr>
              <a:solidFill>
                <a:srgbClr val="CCE9D7"/>
              </a:solidFill>
              <a:ln>
                <a:noFill/>
              </a:ln>
              <a:effectLst/>
            </c:spPr>
            <c:extLst>
              <c:ext xmlns:c16="http://schemas.microsoft.com/office/drawing/2014/chart" uri="{C3380CC4-5D6E-409C-BE32-E72D297353CC}">
                <c16:uniqueId val="{00000066-8485-9F47-8124-1E0A2AD485F9}"/>
              </c:ext>
            </c:extLst>
          </c:dPt>
          <c:dPt>
            <c:idx val="5"/>
            <c:invertIfNegative val="0"/>
            <c:bubble3D val="0"/>
            <c:spPr>
              <a:solidFill>
                <a:srgbClr val="CCE9D7"/>
              </a:solidFill>
              <a:ln>
                <a:noFill/>
              </a:ln>
              <a:effectLst/>
            </c:spPr>
            <c:extLst>
              <c:ext xmlns:c16="http://schemas.microsoft.com/office/drawing/2014/chart" uri="{C3380CC4-5D6E-409C-BE32-E72D297353CC}">
                <c16:uniqueId val="{00000065-8485-9F47-8124-1E0A2AD485F9}"/>
              </c:ext>
            </c:extLst>
          </c:dPt>
          <c:dPt>
            <c:idx val="6"/>
            <c:invertIfNegative val="0"/>
            <c:bubble3D val="0"/>
            <c:spPr>
              <a:solidFill>
                <a:srgbClr val="CCE9D7"/>
              </a:solidFill>
              <a:ln>
                <a:noFill/>
              </a:ln>
              <a:effectLst/>
            </c:spPr>
            <c:extLst>
              <c:ext xmlns:c16="http://schemas.microsoft.com/office/drawing/2014/chart" uri="{C3380CC4-5D6E-409C-BE32-E72D297353CC}">
                <c16:uniqueId val="{00000064-8485-9F47-8124-1E0A2AD485F9}"/>
              </c:ext>
            </c:extLst>
          </c:dPt>
          <c:dPt>
            <c:idx val="7"/>
            <c:invertIfNegative val="0"/>
            <c:bubble3D val="0"/>
            <c:spPr>
              <a:solidFill>
                <a:srgbClr val="CCE9D7"/>
              </a:solidFill>
              <a:ln>
                <a:noFill/>
              </a:ln>
              <a:effectLst/>
            </c:spPr>
            <c:extLst>
              <c:ext xmlns:c16="http://schemas.microsoft.com/office/drawing/2014/chart" uri="{C3380CC4-5D6E-409C-BE32-E72D297353CC}">
                <c16:uniqueId val="{00000063-8485-9F47-8124-1E0A2AD485F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förhållande till betygskriterierna</c:v>
                </c:pt>
                <c:pt idx="7">
                  <c:v> </c:v>
                </c:pt>
                <c:pt idx="8">
                  <c:v> </c:v>
                </c:pt>
                <c:pt idx="9">
                  <c:v> </c:v>
                </c:pt>
                <c:pt idx="10">
                  <c:v> </c:v>
                </c:pt>
                <c:pt idx="11">
                  <c:v> </c:v>
                </c:pt>
                <c:pt idx="12">
                  <c:v> </c:v>
                </c:pt>
                <c:pt idx="13">
                  <c:v> </c:v>
                </c:pt>
              </c:strCache>
            </c:strRef>
          </c:cat>
          <c:val>
            <c:numRef>
              <c:f>Sheet1!$G$2:$G$15</c:f>
              <c:numCache>
                <c:formatCode>General</c:formatCode>
                <c:ptCount val="14"/>
                <c:pt idx="0">
                  <c:v>3.6364</c:v>
                </c:pt>
                <c:pt idx="1">
                  <c:v>3.7</c:v>
                </c:pt>
                <c:pt idx="3">
                  <c:v>3.0909</c:v>
                </c:pt>
                <c:pt idx="4">
                  <c:v>3.1818</c:v>
                </c:pt>
                <c:pt idx="5">
                  <c:v>3.5455</c:v>
                </c:pt>
                <c:pt idx="6">
                  <c:v>2.7273</c:v>
                </c:pt>
              </c:numCache>
            </c:numRef>
          </c:val>
          <c:extLst>
            <c:ext xmlns:c16="http://schemas.microsoft.com/office/drawing/2014/chart" uri="{C3380CC4-5D6E-409C-BE32-E72D297353CC}">
              <c16:uniqueId val="{0000005E-8485-9F47-8124-1E0A2AD485F9}"/>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Sheet1!$B$2:$B$12</c:f>
              <c:numCache>
                <c:formatCode>General</c:formatCode>
                <c:ptCount val="11"/>
                <c:pt idx="0">
                  <c:v>4.0</c:v>
                </c:pt>
                <c:pt idx="1">
                  <c:v>3.6</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2022</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Sheet1!$C$2:$C$12</c:f>
              <c:numCache>
                <c:formatCode>General</c:formatCode>
                <c:ptCount val="11"/>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2021</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Sheet1!$D$2:$D$12</c:f>
              <c:numCache>
                <c:formatCode>General</c:formatCode>
                <c:ptCount val="11"/>
                <c:pt idx="0">
                  <c:v>3.25</c:v>
                </c:pt>
                <c:pt idx="1">
                  <c:v>3.5714</c:v>
                </c:pt>
              </c:numCache>
            </c:numRef>
          </c:val>
          <c:extLst>
            <c:ext xmlns:c16="http://schemas.microsoft.com/office/drawing/2014/chart" uri="{C3380CC4-5D6E-409C-BE32-E72D297353CC}">
              <c16:uniqueId val="{00000044-49EE-444F-B9F6-27705B60C7F6}"/>
            </c:ext>
          </c:extLst>
        </c:ser>
        <c:ser>
          <c:idx val="3"/>
          <c:order val="3"/>
          <c:tx>
            <c:strRef>
              <c:f>Sheet1!$E$1</c:f>
              <c:strCache>
                <c:ptCount val="1"/>
                <c:pt idx="0">
                  <c:v>2020</c:v>
                </c:pt>
              </c:strCache>
            </c:strRef>
          </c:tx>
          <c:spPr>
            <a:solidFill>
              <a:srgbClr val="EF955A"/>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46-49EE-444F-B9F6-27705B60C7F6}"/>
              </c:ext>
            </c:extLst>
          </c:dPt>
          <c:dPt>
            <c:idx val="1"/>
            <c:invertIfNegative val="0"/>
            <c:bubble3D val="0"/>
            <c:spPr>
              <a:solidFill>
                <a:srgbClr val="EF955A"/>
              </a:solidFill>
              <a:ln>
                <a:noFill/>
              </a:ln>
              <a:effectLst/>
            </c:spPr>
            <c:extLst>
              <c:ext xmlns:c16="http://schemas.microsoft.com/office/drawing/2014/chart" uri="{C3380CC4-5D6E-409C-BE32-E72D297353CC}">
                <c16:uniqueId val="{00000048-49EE-444F-B9F6-27705B60C7F6}"/>
              </c:ext>
            </c:extLst>
          </c:dPt>
          <c:dPt>
            <c:idx val="2"/>
            <c:invertIfNegative val="0"/>
            <c:bubble3D val="0"/>
            <c:spPr>
              <a:solidFill>
                <a:srgbClr val="EF955A"/>
              </a:solidFill>
              <a:ln>
                <a:noFill/>
              </a:ln>
              <a:effectLst/>
            </c:spPr>
            <c:extLst>
              <c:ext xmlns:c16="http://schemas.microsoft.com/office/drawing/2014/chart" uri="{C3380CC4-5D6E-409C-BE32-E72D297353CC}">
                <c16:uniqueId val="{0000004A-49EE-444F-B9F6-27705B60C7F6}"/>
              </c:ext>
            </c:extLst>
          </c:dPt>
          <c:dPt>
            <c:idx val="3"/>
            <c:invertIfNegative val="0"/>
            <c:bubble3D val="0"/>
            <c:spPr>
              <a:solidFill>
                <a:srgbClr val="EF955A"/>
              </a:solidFill>
              <a:ln>
                <a:noFill/>
              </a:ln>
              <a:effectLst/>
            </c:spPr>
            <c:extLst>
              <c:ext xmlns:c16="http://schemas.microsoft.com/office/drawing/2014/chart" uri="{C3380CC4-5D6E-409C-BE32-E72D297353CC}">
                <c16:uniqueId val="{0000004C-49EE-444F-B9F6-27705B60C7F6}"/>
              </c:ext>
            </c:extLst>
          </c:dPt>
          <c:dPt>
            <c:idx val="4"/>
            <c:invertIfNegative val="0"/>
            <c:bubble3D val="0"/>
            <c:spPr>
              <a:solidFill>
                <a:srgbClr val="EF955A"/>
              </a:solidFill>
              <a:ln>
                <a:noFill/>
              </a:ln>
              <a:effectLst/>
            </c:spPr>
            <c:extLst>
              <c:ext xmlns:c16="http://schemas.microsoft.com/office/drawing/2014/chart" uri="{C3380CC4-5D6E-409C-BE32-E72D297353CC}">
                <c16:uniqueId val="{0000004E-49EE-444F-B9F6-27705B60C7F6}"/>
              </c:ext>
            </c:extLst>
          </c:dPt>
          <c:dPt>
            <c:idx val="5"/>
            <c:invertIfNegative val="0"/>
            <c:bubble3D val="0"/>
            <c:spPr>
              <a:solidFill>
                <a:srgbClr val="EF955A"/>
              </a:solidFill>
              <a:ln>
                <a:noFill/>
              </a:ln>
              <a:effectLst/>
            </c:spPr>
            <c:extLst>
              <c:ext xmlns:c16="http://schemas.microsoft.com/office/drawing/2014/chart" uri="{C3380CC4-5D6E-409C-BE32-E72D297353CC}">
                <c16:uniqueId val="{00000050-49EE-444F-B9F6-27705B60C7F6}"/>
              </c:ext>
            </c:extLst>
          </c:dPt>
          <c:dPt>
            <c:idx val="6"/>
            <c:invertIfNegative val="0"/>
            <c:bubble3D val="0"/>
            <c:spPr>
              <a:solidFill>
                <a:srgbClr val="EF955A"/>
              </a:solidFill>
              <a:ln>
                <a:noFill/>
              </a:ln>
              <a:effectLst/>
            </c:spPr>
            <c:extLst>
              <c:ext xmlns:c16="http://schemas.microsoft.com/office/drawing/2014/chart" uri="{C3380CC4-5D6E-409C-BE32-E72D297353CC}">
                <c16:uniqueId val="{00000052-49EE-444F-B9F6-27705B60C7F6}"/>
              </c:ext>
            </c:extLst>
          </c:dPt>
          <c:dPt>
            <c:idx val="7"/>
            <c:invertIfNegative val="0"/>
            <c:bubble3D val="0"/>
            <c:spPr>
              <a:solidFill>
                <a:srgbClr val="EF955A"/>
              </a:solidFill>
              <a:ln>
                <a:noFill/>
              </a:ln>
              <a:effectLst/>
            </c:spPr>
            <c:extLst>
              <c:ext xmlns:c16="http://schemas.microsoft.com/office/drawing/2014/chart" uri="{C3380CC4-5D6E-409C-BE32-E72D297353CC}">
                <c16:uniqueId val="{00000054-49EE-444F-B9F6-27705B60C7F6}"/>
              </c:ext>
            </c:extLst>
          </c:dPt>
          <c:dPt>
            <c:idx val="8"/>
            <c:invertIfNegative val="0"/>
            <c:bubble3D val="0"/>
            <c:spPr>
              <a:solidFill>
                <a:srgbClr val="EF955A"/>
              </a:solidFill>
              <a:ln>
                <a:noFill/>
              </a:ln>
              <a:effectLst/>
            </c:spPr>
            <c:extLst>
              <c:ext xmlns:c16="http://schemas.microsoft.com/office/drawing/2014/chart" uri="{C3380CC4-5D6E-409C-BE32-E72D297353CC}">
                <c16:uniqueId val="{00000056-49EE-444F-B9F6-27705B60C7F6}"/>
              </c:ext>
            </c:extLst>
          </c:dPt>
          <c:dPt>
            <c:idx val="9"/>
            <c:invertIfNegative val="0"/>
            <c:bubble3D val="0"/>
            <c:spPr>
              <a:solidFill>
                <a:srgbClr val="EF955A"/>
              </a:solidFill>
              <a:ln>
                <a:noFill/>
              </a:ln>
              <a:effectLst/>
            </c:spPr>
            <c:extLst>
              <c:ext xmlns:c16="http://schemas.microsoft.com/office/drawing/2014/chart" uri="{C3380CC4-5D6E-409C-BE32-E72D297353CC}">
                <c16:uniqueId val="{00000058-49EE-444F-B9F6-27705B60C7F6}"/>
              </c:ext>
            </c:extLst>
          </c:dPt>
          <c:dPt>
            <c:idx val="10"/>
            <c:invertIfNegative val="0"/>
            <c:bubble3D val="0"/>
            <c:spPr>
              <a:solidFill>
                <a:srgbClr val="EF955A"/>
              </a:solidFill>
              <a:ln>
                <a:noFill/>
              </a:ln>
              <a:effectLst/>
            </c:spPr>
            <c:extLst>
              <c:ext xmlns:c16="http://schemas.microsoft.com/office/drawing/2014/chart" uri="{C3380CC4-5D6E-409C-BE32-E72D297353CC}">
                <c16:uniqueId val="{0000005A-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Sheet1!$E$2:$E$12</c:f>
              <c:numCache>
                <c:formatCode>General</c:formatCode>
                <c:ptCount val="11"/>
                <c:pt idx="1">
                  <c:v>4.0</c:v>
                </c:pt>
              </c:numCache>
            </c:numRef>
          </c:val>
          <c:extLst>
            <c:ext xmlns:c16="http://schemas.microsoft.com/office/drawing/2014/chart" uri="{C3380CC4-5D6E-409C-BE32-E72D297353CC}">
              <c16:uniqueId val="{0000005B-49EE-444F-B9F6-27705B60C7F6}"/>
            </c:ext>
          </c:extLst>
        </c:ser>
        <c:ser>
          <c:idx val="4"/>
          <c:order val="4"/>
          <c:tx>
            <c:strRef>
              <c:f>Sheet1!$F$1</c:f>
              <c:strCache>
                <c:ptCount val="1"/>
                <c:pt idx="0">
                  <c:v>2019</c:v>
                </c:pt>
              </c:strCache>
            </c:strRef>
          </c:tx>
          <c:spPr>
            <a:solidFill>
              <a:srgbClr val="EFCBA7"/>
            </a:solidFill>
            <a:ln>
              <a:noFill/>
            </a:ln>
            <a:effectLst/>
          </c:spPr>
          <c:invertIfNegative val="0"/>
          <c:dPt>
            <c:idx val="0"/>
            <c:invertIfNegative val="0"/>
            <c:bubble3D val="0"/>
            <c:spPr>
              <a:solidFill>
                <a:srgbClr val="EFCBA7"/>
              </a:solidFill>
              <a:ln>
                <a:noFill/>
              </a:ln>
              <a:effectLst/>
            </c:spPr>
            <c:extLst>
              <c:ext xmlns:c16="http://schemas.microsoft.com/office/drawing/2014/chart" uri="{C3380CC4-5D6E-409C-BE32-E72D297353CC}">
                <c16:uniqueId val="{0000005D-49EE-444F-B9F6-27705B60C7F6}"/>
              </c:ext>
            </c:extLst>
          </c:dPt>
          <c:dPt>
            <c:idx val="1"/>
            <c:invertIfNegative val="0"/>
            <c:bubble3D val="0"/>
            <c:spPr>
              <a:solidFill>
                <a:srgbClr val="EFCBA7"/>
              </a:solidFill>
              <a:ln>
                <a:noFill/>
              </a:ln>
              <a:effectLst/>
            </c:spPr>
            <c:extLst>
              <c:ext xmlns:c16="http://schemas.microsoft.com/office/drawing/2014/chart" uri="{C3380CC4-5D6E-409C-BE32-E72D297353CC}">
                <c16:uniqueId val="{0000005F-49EE-444F-B9F6-27705B60C7F6}"/>
              </c:ext>
            </c:extLst>
          </c:dPt>
          <c:dPt>
            <c:idx val="3"/>
            <c:invertIfNegative val="0"/>
            <c:bubble3D val="0"/>
            <c:spPr>
              <a:solidFill>
                <a:srgbClr val="EFCBA7"/>
              </a:solidFill>
              <a:ln>
                <a:noFill/>
              </a:ln>
              <a:effectLst/>
            </c:spPr>
            <c:extLst>
              <c:ext xmlns:c16="http://schemas.microsoft.com/office/drawing/2014/chart" uri="{C3380CC4-5D6E-409C-BE32-E72D297353CC}">
                <c16:uniqueId val="{00000061-49EE-444F-B9F6-27705B60C7F6}"/>
              </c:ext>
            </c:extLst>
          </c:dPt>
          <c:dPt>
            <c:idx val="4"/>
            <c:invertIfNegative val="0"/>
            <c:bubble3D val="0"/>
            <c:spPr>
              <a:solidFill>
                <a:srgbClr val="EFCBA7"/>
              </a:solidFill>
              <a:ln>
                <a:noFill/>
              </a:ln>
              <a:effectLst/>
            </c:spPr>
            <c:extLst>
              <c:ext xmlns:c16="http://schemas.microsoft.com/office/drawing/2014/chart" uri="{C3380CC4-5D6E-409C-BE32-E72D297353CC}">
                <c16:uniqueId val="{00000063-49EE-444F-B9F6-27705B60C7F6}"/>
              </c:ext>
            </c:extLst>
          </c:dPt>
          <c:dPt>
            <c:idx val="5"/>
            <c:invertIfNegative val="0"/>
            <c:bubble3D val="0"/>
            <c:spPr>
              <a:solidFill>
                <a:srgbClr val="EFCBA7"/>
              </a:solidFill>
              <a:ln>
                <a:noFill/>
              </a:ln>
              <a:effectLst/>
            </c:spPr>
            <c:extLst>
              <c:ext xmlns:c16="http://schemas.microsoft.com/office/drawing/2014/chart" uri="{C3380CC4-5D6E-409C-BE32-E72D297353CC}">
                <c16:uniqueId val="{00000065-49EE-444F-B9F6-27705B60C7F6}"/>
              </c:ext>
            </c:extLst>
          </c:dPt>
          <c:dPt>
            <c:idx val="6"/>
            <c:invertIfNegative val="0"/>
            <c:bubble3D val="0"/>
            <c:spPr>
              <a:solidFill>
                <a:srgbClr val="EFCBA7"/>
              </a:solidFill>
              <a:ln>
                <a:noFill/>
              </a:ln>
              <a:effectLst/>
            </c:spPr>
            <c:extLst>
              <c:ext xmlns:c16="http://schemas.microsoft.com/office/drawing/2014/chart" uri="{C3380CC4-5D6E-409C-BE32-E72D297353CC}">
                <c16:uniqueId val="{00000067-49EE-444F-B9F6-27705B60C7F6}"/>
              </c:ext>
            </c:extLst>
          </c:dPt>
          <c:dPt>
            <c:idx val="7"/>
            <c:invertIfNegative val="0"/>
            <c:bubble3D val="0"/>
            <c:spPr>
              <a:solidFill>
                <a:srgbClr val="EFCBA7"/>
              </a:solidFill>
              <a:ln>
                <a:noFill/>
              </a:ln>
              <a:effectLst/>
            </c:spPr>
            <c:extLst>
              <c:ext xmlns:c16="http://schemas.microsoft.com/office/drawing/2014/chart" uri="{C3380CC4-5D6E-409C-BE32-E72D297353CC}">
                <c16:uniqueId val="{00000069-49EE-444F-B9F6-27705B60C7F6}"/>
              </c:ext>
            </c:extLst>
          </c:dPt>
          <c:dPt>
            <c:idx val="8"/>
            <c:invertIfNegative val="0"/>
            <c:bubble3D val="0"/>
            <c:spPr>
              <a:solidFill>
                <a:srgbClr val="EFCBA7"/>
              </a:solidFill>
              <a:ln>
                <a:noFill/>
              </a:ln>
              <a:effectLst/>
            </c:spPr>
            <c:extLst>
              <c:ext xmlns:c16="http://schemas.microsoft.com/office/drawing/2014/chart" uri="{C3380CC4-5D6E-409C-BE32-E72D297353CC}">
                <c16:uniqueId val="{0000006B-49EE-444F-B9F6-27705B60C7F6}"/>
              </c:ext>
            </c:extLst>
          </c:dPt>
          <c:dPt>
            <c:idx val="9"/>
            <c:invertIfNegative val="0"/>
            <c:bubble3D val="0"/>
            <c:spPr>
              <a:solidFill>
                <a:srgbClr val="EFCBA7"/>
              </a:solidFill>
              <a:ln>
                <a:noFill/>
              </a:ln>
              <a:effectLst/>
            </c:spPr>
            <c:extLst>
              <c:ext xmlns:c16="http://schemas.microsoft.com/office/drawing/2014/chart" uri="{C3380CC4-5D6E-409C-BE32-E72D297353CC}">
                <c16:uniqueId val="{0000006D-49EE-444F-B9F6-27705B60C7F6}"/>
              </c:ext>
            </c:extLst>
          </c:dPt>
          <c:dPt>
            <c:idx val="11"/>
            <c:invertIfNegative val="0"/>
            <c:bubble3D val="0"/>
            <c:spPr>
              <a:solidFill>
                <a:srgbClr val="EFCBA7"/>
              </a:solidFill>
              <a:ln>
                <a:noFill/>
              </a:ln>
              <a:effectLst/>
            </c:spPr>
            <c:extLst>
              <c:ext xmlns:c16="http://schemas.microsoft.com/office/drawing/2014/chart" uri="{C3380CC4-5D6E-409C-BE32-E72D297353CC}">
                <c16:uniqueId val="{0000006F-49EE-444F-B9F6-27705B60C7F6}"/>
              </c:ext>
            </c:extLst>
          </c:dPt>
          <c:dPt>
            <c:idx val="12"/>
            <c:invertIfNegative val="0"/>
            <c:bubble3D val="0"/>
            <c:spPr>
              <a:solidFill>
                <a:srgbClr val="EFCBA7"/>
              </a:solidFill>
              <a:ln>
                <a:noFill/>
              </a:ln>
              <a:effectLst/>
            </c:spPr>
            <c:extLst>
              <c:ext xmlns:c16="http://schemas.microsoft.com/office/drawing/2014/chart" uri="{C3380CC4-5D6E-409C-BE32-E72D297353CC}">
                <c16:uniqueId val="{00000071-49EE-444F-B9F6-27705B60C7F6}"/>
              </c:ext>
            </c:extLst>
          </c:dPt>
          <c:dPt>
            <c:idx val="13"/>
            <c:invertIfNegative val="0"/>
            <c:bubble3D val="0"/>
            <c:spPr>
              <a:solidFill>
                <a:srgbClr val="EFCBA7"/>
              </a:solidFill>
              <a:ln>
                <a:noFill/>
              </a:ln>
              <a:effectLst/>
            </c:spPr>
            <c:extLst>
              <c:ext xmlns:c16="http://schemas.microsoft.com/office/drawing/2014/chart" uri="{C3380CC4-5D6E-409C-BE32-E72D297353CC}">
                <c16:uniqueId val="{00000073-49EE-444F-B9F6-27705B60C7F6}"/>
              </c:ext>
            </c:extLst>
          </c:dPt>
          <c:dPt>
            <c:idx val="14"/>
            <c:invertIfNegative val="0"/>
            <c:bubble3D val="0"/>
            <c:spPr>
              <a:solidFill>
                <a:srgbClr val="EFCBA7"/>
              </a:solidFill>
              <a:ln>
                <a:noFill/>
              </a:ln>
              <a:effectLst/>
            </c:spPr>
            <c:extLst>
              <c:ext xmlns:c16="http://schemas.microsoft.com/office/drawing/2014/chart" uri="{C3380CC4-5D6E-409C-BE32-E72D297353CC}">
                <c16:uniqueId val="{00000075-49EE-444F-B9F6-27705B60C7F6}"/>
              </c:ext>
            </c:extLst>
          </c:dPt>
          <c:dPt>
            <c:idx val="15"/>
            <c:invertIfNegative val="0"/>
            <c:bubble3D val="0"/>
            <c:spPr>
              <a:solidFill>
                <a:srgbClr val="EFCBA7"/>
              </a:solidFill>
              <a:ln>
                <a:noFill/>
              </a:ln>
              <a:effectLst/>
            </c:spPr>
            <c:extLst>
              <c:ext xmlns:c16="http://schemas.microsoft.com/office/drawing/2014/chart" uri="{C3380CC4-5D6E-409C-BE32-E72D297353CC}">
                <c16:uniqueId val="{00000077-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Sheet1!$F$2:$F$12</c:f>
              <c:numCache>
                <c:formatCode>General</c:formatCode>
                <c:ptCount val="11"/>
                <c:pt idx="1">
                  <c:v>3.3333</c:v>
                </c:pt>
              </c:numCache>
            </c:numRef>
          </c:val>
          <c:extLst>
            <c:ext xmlns:c16="http://schemas.microsoft.com/office/drawing/2014/chart" uri="{C3380CC4-5D6E-409C-BE32-E72D297353CC}">
              <c16:uniqueId val="{00000078-49EE-444F-B9F6-27705B60C7F6}"/>
            </c:ext>
          </c:extLst>
        </c:ser>
        <c:ser>
          <c:idx val="5"/>
          <c:order val="5"/>
          <c:tx>
            <c:strRef>
              <c:f>Sheet1!$G$1</c:f>
              <c:strCache>
                <c:ptCount val="1"/>
                <c:pt idx="0">
                  <c:v>2018</c:v>
                </c:pt>
              </c:strCache>
            </c:strRef>
          </c:tx>
          <c:spPr>
            <a:solidFill>
              <a:srgbClr val="F9DFBA"/>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7A-49EE-444F-B9F6-27705B60C7F6}"/>
              </c:ext>
            </c:extLst>
          </c:dPt>
          <c:dPt>
            <c:idx val="1"/>
            <c:invertIfNegative val="0"/>
            <c:bubble3D val="0"/>
            <c:spPr>
              <a:solidFill>
                <a:srgbClr val="F9DFBA"/>
              </a:solidFill>
              <a:ln>
                <a:noFill/>
              </a:ln>
              <a:effectLst/>
            </c:spPr>
            <c:extLst>
              <c:ext xmlns:c16="http://schemas.microsoft.com/office/drawing/2014/chart" uri="{C3380CC4-5D6E-409C-BE32-E72D297353CC}">
                <c16:uniqueId val="{0000007C-49EE-444F-B9F6-27705B60C7F6}"/>
              </c:ext>
            </c:extLst>
          </c:dPt>
          <c:dPt>
            <c:idx val="3"/>
            <c:invertIfNegative val="0"/>
            <c:bubble3D val="0"/>
            <c:spPr>
              <a:solidFill>
                <a:srgbClr val="F9DFBA"/>
              </a:solidFill>
              <a:ln>
                <a:noFill/>
              </a:ln>
              <a:effectLst/>
            </c:spPr>
            <c:extLst>
              <c:ext xmlns:c16="http://schemas.microsoft.com/office/drawing/2014/chart" uri="{C3380CC4-5D6E-409C-BE32-E72D297353CC}">
                <c16:uniqueId val="{0000007E-49EE-444F-B9F6-27705B60C7F6}"/>
              </c:ext>
            </c:extLst>
          </c:dPt>
          <c:dPt>
            <c:idx val="4"/>
            <c:invertIfNegative val="0"/>
            <c:bubble3D val="0"/>
            <c:spPr>
              <a:solidFill>
                <a:srgbClr val="F9DFBA"/>
              </a:solidFill>
              <a:ln>
                <a:noFill/>
              </a:ln>
              <a:effectLst/>
            </c:spPr>
            <c:extLst>
              <c:ext xmlns:c16="http://schemas.microsoft.com/office/drawing/2014/chart" uri="{C3380CC4-5D6E-409C-BE32-E72D297353CC}">
                <c16:uniqueId val="{00000080-49EE-444F-B9F6-27705B60C7F6}"/>
              </c:ext>
            </c:extLst>
          </c:dPt>
          <c:dPt>
            <c:idx val="5"/>
            <c:invertIfNegative val="0"/>
            <c:bubble3D val="0"/>
            <c:spPr>
              <a:solidFill>
                <a:srgbClr val="F9DFBA"/>
              </a:solidFill>
              <a:ln>
                <a:noFill/>
              </a:ln>
              <a:effectLst/>
            </c:spPr>
            <c:extLst>
              <c:ext xmlns:c16="http://schemas.microsoft.com/office/drawing/2014/chart" uri="{C3380CC4-5D6E-409C-BE32-E72D297353CC}">
                <c16:uniqueId val="{00000082-49EE-444F-B9F6-27705B60C7F6}"/>
              </c:ext>
            </c:extLst>
          </c:dPt>
          <c:dPt>
            <c:idx val="6"/>
            <c:invertIfNegative val="0"/>
            <c:bubble3D val="0"/>
            <c:spPr>
              <a:solidFill>
                <a:srgbClr val="F9DFBA"/>
              </a:solidFill>
              <a:ln>
                <a:noFill/>
              </a:ln>
              <a:effectLst/>
            </c:spPr>
            <c:extLst>
              <c:ext xmlns:c16="http://schemas.microsoft.com/office/drawing/2014/chart" uri="{C3380CC4-5D6E-409C-BE32-E72D297353CC}">
                <c16:uniqueId val="{00000084-49EE-444F-B9F6-27705B60C7F6}"/>
              </c:ext>
            </c:extLst>
          </c:dPt>
          <c:dPt>
            <c:idx val="7"/>
            <c:invertIfNegative val="0"/>
            <c:bubble3D val="0"/>
            <c:spPr>
              <a:solidFill>
                <a:srgbClr val="F9DFBA"/>
              </a:solidFill>
              <a:ln>
                <a:noFill/>
              </a:ln>
              <a:effectLst/>
            </c:spPr>
            <c:extLst>
              <c:ext xmlns:c16="http://schemas.microsoft.com/office/drawing/2014/chart" uri="{C3380CC4-5D6E-409C-BE32-E72D297353CC}">
                <c16:uniqueId val="{00000086-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Sheet1!$G$2:$G$12</c:f>
              <c:numCache>
                <c:formatCode>General</c:formatCode>
                <c:ptCount val="11"/>
                <c:pt idx="1">
                  <c:v>3.4</c:v>
                </c:pt>
              </c:numCache>
            </c:numRef>
          </c:val>
          <c:extLst>
            <c:ext xmlns:c16="http://schemas.microsoft.com/office/drawing/2014/chart" uri="{C3380CC4-5D6E-409C-BE32-E72D297353CC}">
              <c16:uniqueId val="{00000087-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pt idx="14">
                  <c:v>Mitt barn är med och planerar sitt eget skolarbete</c:v>
                </c:pt>
                <c:pt idx="15">
                  <c:v> </c:v>
                </c:pt>
                <c:pt idx="16">
                  <c:v> </c:v>
                </c:pt>
                <c:pt idx="17">
                  <c:v> </c:v>
                </c:pt>
                <c:pt idx="18">
                  <c:v> </c:v>
                </c:pt>
              </c:strCache>
            </c:strRef>
          </c:cat>
          <c:val>
            <c:numRef>
              <c:f>Sheet1!$B$2:$B$20</c:f>
              <c:numCache>
                <c:formatCode>General</c:formatCode>
                <c:ptCount val="19"/>
                <c:pt idx="0">
                  <c:v>0.8571</c:v>
                </c:pt>
                <c:pt idx="1">
                  <c:v>0.8571</c:v>
                </c:pt>
                <c:pt idx="2">
                  <c:v>0.8571</c:v>
                </c:pt>
                <c:pt idx="4">
                  <c:v>0.8571</c:v>
                </c:pt>
                <c:pt idx="5">
                  <c:v>0.8571</c:v>
                </c:pt>
                <c:pt idx="6">
                  <c:v>1.0</c:v>
                </c:pt>
                <c:pt idx="7">
                  <c:v>1.0</c:v>
                </c:pt>
                <c:pt idx="8">
                  <c:v>0.8571</c:v>
                </c:pt>
                <c:pt idx="14">
                  <c:v>0.7143</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pt idx="14">
                  <c:v>Mitt barn är med och planerar sitt eget skolarbete</c:v>
                </c:pt>
                <c:pt idx="15">
                  <c:v> </c:v>
                </c:pt>
                <c:pt idx="16">
                  <c:v> </c:v>
                </c:pt>
                <c:pt idx="17">
                  <c:v> </c:v>
                </c:pt>
                <c:pt idx="18">
                  <c:v> </c:v>
                </c:pt>
              </c:strCache>
            </c:strRef>
          </c:cat>
          <c:val>
            <c:numRef>
              <c:f>Sheet1!$C$2:$C$20</c:f>
              <c:numCache>
                <c:formatCode>General</c:formatCode>
                <c:ptCount val="19"/>
                <c:pt idx="0">
                  <c:v>0.8011</c:v>
                </c:pt>
                <c:pt idx="1">
                  <c:v>0.7727</c:v>
                </c:pt>
                <c:pt idx="2">
                  <c:v>0.9148</c:v>
                </c:pt>
                <c:pt idx="4">
                  <c:v>0.8693</c:v>
                </c:pt>
                <c:pt idx="5">
                  <c:v>0.7898</c:v>
                </c:pt>
                <c:pt idx="6">
                  <c:v>0.7955</c:v>
                </c:pt>
                <c:pt idx="7">
                  <c:v>0.8239</c:v>
                </c:pt>
                <c:pt idx="8">
                  <c:v>0.7841</c:v>
                </c:pt>
                <c:pt idx="14">
                  <c:v>0.6193</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2018</c:v>
                </c:pt>
              </c:strCache>
            </c:strRef>
          </c:tx>
          <c:spPr>
            <a:ln w="28575" cap="rnd">
              <a:solidFill>
                <a:srgbClr val="C84108"/>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c:v>
                </c:pt>
              </c:strCache>
            </c:strRef>
          </c:cat>
          <c:val>
            <c:numRef>
              <c:f>Sheet1!$B$2:$B$8</c:f>
              <c:numCache>
                <c:formatCode>General</c:formatCode>
                <c:ptCount val="7"/>
                <c:pt idx="0">
                  <c:v>3.5758</c:v>
                </c:pt>
                <c:pt idx="1">
                  <c:v>3.4528</c:v>
                </c:pt>
                <c:pt idx="2">
                  <c:v>3.4444</c:v>
                </c:pt>
                <c:pt idx="3">
                  <c:v>3.5682</c:v>
                </c:pt>
                <c:pt idx="4">
                  <c:v>3.6667</c:v>
                </c:pt>
                <c:pt idx="5">
                  <c:v>3.1364</c:v>
                </c:pt>
                <c:pt idx="6">
                  <c:v>3.4</c:v>
                </c:pt>
              </c:numCache>
            </c:numRef>
          </c:val>
          <c:extLst>
            <c:ext xmlns:c16="http://schemas.microsoft.com/office/drawing/2014/chart" uri="{C3380CC4-5D6E-409C-BE32-E72D297353CC}">
              <c16:uniqueId val="{00000000-C6E4-0445-AC37-F0E41D00F597}"/>
            </c:ext>
          </c:extLst>
        </c:ser>
        <c:ser>
          <c:idx val="1"/>
          <c:order val="1"/>
          <c:tx>
            <c:strRef>
              <c:f>Sheet1!$C$1</c:f>
              <c:strCache>
                <c:ptCount val="1"/>
                <c:pt idx="0">
                  <c:v>2019</c:v>
                </c:pt>
              </c:strCache>
            </c:strRef>
          </c:tx>
          <c:spPr>
            <a:ln w="28575" cap="rnd">
              <a:solidFill>
                <a:srgbClr val="018C86"/>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c:v>
                </c:pt>
              </c:strCache>
            </c:strRef>
          </c:cat>
          <c:val>
            <c:numRef>
              <c:f>Sheet1!$C$2:$C$8</c:f>
              <c:numCache>
                <c:formatCode>General</c:formatCode>
                <c:ptCount val="7"/>
                <c:pt idx="0">
                  <c:v>3.5556</c:v>
                </c:pt>
                <c:pt idx="1">
                  <c:v>3.5</c:v>
                </c:pt>
                <c:pt idx="2">
                  <c:v>3.75</c:v>
                </c:pt>
                <c:pt idx="3">
                  <c:v>3.6957</c:v>
                </c:pt>
                <c:pt idx="4">
                  <c:v>3.5</c:v>
                </c:pt>
                <c:pt idx="5">
                  <c:v>3.4583</c:v>
                </c:pt>
                <c:pt idx="6">
                  <c:v>3.3333</c:v>
                </c:pt>
              </c:numCache>
            </c:numRef>
          </c:val>
          <c:extLst>
            <c:ext xmlns:c16="http://schemas.microsoft.com/office/drawing/2014/chart" uri="{C3380CC4-5D6E-409C-BE32-E72D297353CC}">
              <c16:uniqueId val="{00000001-C6E4-0445-AC37-F0E41D00F597}"/>
            </c:ext>
          </c:extLst>
        </c:ser>
        <c:ser>
          <c:idx val="2"/>
          <c:order val="2"/>
          <c:tx>
            <c:strRef>
              <c:f>Sheet1!$D$1</c:f>
              <c:strCache>
                <c:ptCount val="1"/>
                <c:pt idx="0">
                  <c:v>2020</c:v>
                </c:pt>
              </c:strCache>
            </c:strRef>
          </c:tx>
          <c:spPr>
            <a:ln w="28575" cap="rnd">
              <a:solidFill>
                <a:srgbClr val="309544"/>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c:v>
                </c:pt>
              </c:strCache>
            </c:strRef>
          </c:cat>
          <c:val>
            <c:numRef>
              <c:f>Sheet1!$D$2:$D$8</c:f>
              <c:numCache>
                <c:formatCode>General</c:formatCode>
                <c:ptCount val="7"/>
                <c:pt idx="0">
                  <c:v>3.7143</c:v>
                </c:pt>
                <c:pt idx="1">
                  <c:v>3.0417</c:v>
                </c:pt>
                <c:pt idx="2">
                  <c:v>4.0</c:v>
                </c:pt>
                <c:pt idx="3">
                  <c:v>3.4706</c:v>
                </c:pt>
                <c:pt idx="4">
                  <c:v>3.6</c:v>
                </c:pt>
                <c:pt idx="5">
                  <c:v>3.0526</c:v>
                </c:pt>
                <c:pt idx="6">
                  <c:v>4.0</c:v>
                </c:pt>
              </c:numCache>
            </c:numRef>
          </c:val>
          <c:extLst>
            <c:ext xmlns:c16="http://schemas.microsoft.com/office/drawing/2014/chart" uri="{C3380CC4-5D6E-409C-BE32-E72D297353CC}">
              <c16:uniqueId val="{00000002-C6E4-0445-AC37-F0E41D00F597}"/>
            </c:ext>
          </c:extLst>
        </c:ser>
        <c:ser>
          <c:idx val="3"/>
          <c:order val="3"/>
          <c:tx>
            <c:strRef>
              <c:f>Sheet1!$E$1</c:f>
              <c:strCache>
                <c:ptCount val="1"/>
                <c:pt idx="0">
                  <c:v>2021</c:v>
                </c:pt>
              </c:strCache>
            </c:strRef>
          </c:tx>
          <c:spPr>
            <a:ln w="28575" cap="rnd">
              <a:solidFill>
                <a:srgbClr val="F6E184"/>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c:v>
                </c:pt>
              </c:strCache>
            </c:strRef>
          </c:cat>
          <c:val>
            <c:numRef>
              <c:f>Sheet1!$E$2:$E$8</c:f>
              <c:numCache>
                <c:formatCode>General</c:formatCode>
                <c:ptCount val="7"/>
                <c:pt idx="0">
                  <c:v>3.4348</c:v>
                </c:pt>
                <c:pt idx="1">
                  <c:v>3.3077</c:v>
                </c:pt>
                <c:pt idx="2">
                  <c:v>3.0</c:v>
                </c:pt>
                <c:pt idx="3">
                  <c:v>3.3226</c:v>
                </c:pt>
                <c:pt idx="4">
                  <c:v>3.375</c:v>
                </c:pt>
                <c:pt idx="5">
                  <c:v>3.3125</c:v>
                </c:pt>
                <c:pt idx="6">
                  <c:v>3.4</c:v>
                </c:pt>
              </c:numCache>
            </c:numRef>
          </c:val>
          <c:extLst>
            <c:ext xmlns:c16="http://schemas.microsoft.com/office/drawing/2014/chart" uri="{C3380CC4-5D6E-409C-BE32-E72D297353CC}">
              <c16:uniqueId val="{00000003-C6E4-0445-AC37-F0E41D00F597}"/>
            </c:ext>
          </c:extLst>
        </c:ser>
        <c:ser>
          <c:idx val="4"/>
          <c:order val="4"/>
          <c:tx>
            <c:strRef>
              <c:f>Sheet1!$F$1</c:f>
              <c:strCache>
                <c:ptCount val="1"/>
                <c:pt idx="0">
                  <c:v>2022</c:v>
                </c:pt>
              </c:strCache>
            </c:strRef>
          </c:tx>
          <c:spPr>
            <a:ln w="28575" cap="rnd">
              <a:solidFill>
                <a:schemeClr val="accent5"/>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c:v>
                </c:pt>
              </c:strCache>
            </c:strRef>
          </c:cat>
          <c:val>
            <c:numRef>
              <c:f>Sheet1!$F$2:$F$8</c:f>
              <c:numCache>
                <c:formatCode>General</c:formatCode>
                <c:ptCount val="7"/>
              </c:numCache>
            </c:numRef>
          </c:val>
          <c:extLst>
            <c:ext xmlns:c16="http://schemas.microsoft.com/office/drawing/2014/chart" uri="{C3380CC4-5D6E-409C-BE32-E72D297353CC}">
              <c16:uniqueId val="{00000004-C6E4-0445-AC37-F0E41D00F597}"/>
            </c:ext>
          </c:extLst>
        </c:ser>
        <c:ser>
          <c:idx val="5"/>
          <c:order val="5"/>
          <c:tx>
            <c:strRef>
              <c:f>Sheet1!$G$1</c:f>
              <c:strCache>
                <c:ptCount val="1"/>
                <c:pt idx="0">
                  <c:v>2023</c:v>
                </c:pt>
              </c:strCache>
            </c:strRef>
          </c:tx>
          <c:spPr>
            <a:ln w="28575" cap="rnd">
              <a:solidFill>
                <a:srgbClr val="ED8F8B"/>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c:v>
                </c:pt>
              </c:strCache>
            </c:strRef>
          </c:cat>
          <c:val>
            <c:numRef>
              <c:f>Sheet1!$G$2:$G$8</c:f>
              <c:numCache>
                <c:formatCode>General</c:formatCode>
                <c:ptCount val="7"/>
                <c:pt idx="0">
                  <c:v>3.619</c:v>
                </c:pt>
                <c:pt idx="1">
                  <c:v>3.4706</c:v>
                </c:pt>
                <c:pt idx="2">
                  <c:v>3.4</c:v>
                </c:pt>
                <c:pt idx="3">
                  <c:v>3.7714</c:v>
                </c:pt>
                <c:pt idx="4">
                  <c:v>3.5385</c:v>
                </c:pt>
                <c:pt idx="5">
                  <c:v>3.5357</c:v>
                </c:pt>
                <c:pt idx="6">
                  <c:v>3.8</c:v>
                </c:pt>
              </c:numCache>
            </c:numRef>
          </c:val>
          <c:extLst>
            <c:ext xmlns:c16="http://schemas.microsoft.com/office/drawing/2014/chart" uri="{C3380CC4-5D6E-409C-BE32-E72D297353CC}">
              <c16:uniqueId val="{00000000-264D-CB48-A7DE-7426671724B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Mitt barn är tryggt i skolan</c:v>
                </c:pt>
                <c:pt idx="1">
                  <c:v>Mitt barn kan fokusera på skolarbetet under lektionerna</c:v>
                </c:pt>
                <c:pt idx="2">
                  <c:v>Skolan arbetar med att förebygga och motverka diskriminering och kränkande handlingar</c:v>
                </c:pt>
                <c:pt idx="3">
                  <c:v>Mitt barn trivs i skolan</c:v>
                </c:pt>
                <c:pt idx="4">
                  <c:v>Det finns ett respektfullt förhållningssätt mellan personal och elever på skolan</c:v>
                </c:pt>
                <c:pt idx="5">
                  <c:v> </c:v>
                </c:pt>
                <c:pt idx="6">
                  <c:v> </c:v>
                </c:pt>
                <c:pt idx="7">
                  <c:v> </c:v>
                </c:pt>
                <c:pt idx="8">
                  <c:v>Jag har förtroende för rektor</c:v>
                </c:pt>
                <c:pt idx="9">
                  <c:v>Mitt barn har kompetenta lärare</c:v>
                </c:pt>
                <c:pt idx="10">
                  <c:v> </c:v>
                </c:pt>
                <c:pt idx="11">
                  <c:v>Skolan ger mig möjlighet att vara med och diskutera hur mitt barn stöds på bästa sätt</c:v>
                </c:pt>
                <c:pt idx="12">
                  <c:v>Skolan har informerat om hur de arbetar utifrån läroplanen</c:v>
                </c:pt>
                <c:pt idx="13">
                  <c:v>Jag vet vem på skolan jag ska vända mig till med olika frågor eller problem</c:v>
                </c:pt>
                <c:pt idx="14">
                  <c:v>Jag får tydlig information om hur mitt barn ligger till i förhållande till betygskriterierna</c:v>
                </c:pt>
                <c:pt idx="15">
                  <c:v> </c:v>
                </c:pt>
                <c:pt idx="16">
                  <c:v> </c:v>
                </c:pt>
                <c:pt idx="17">
                  <c:v> </c:v>
                </c:pt>
                <c:pt idx="18">
                  <c:v> </c:v>
                </c:pt>
              </c:strCache>
            </c:strRef>
          </c:cat>
          <c:val>
            <c:numRef>
              <c:f>Sheet1!$B$2:$B$20</c:f>
              <c:numCache>
                <c:formatCode>General</c:formatCode>
                <c:ptCount val="19"/>
                <c:pt idx="0">
                  <c:v>1.0</c:v>
                </c:pt>
                <c:pt idx="1">
                  <c:v>1.0</c:v>
                </c:pt>
                <c:pt idx="2">
                  <c:v>1.0</c:v>
                </c:pt>
                <c:pt idx="3">
                  <c:v>1.0</c:v>
                </c:pt>
                <c:pt idx="4">
                  <c:v>1.0</c:v>
                </c:pt>
                <c:pt idx="8">
                  <c:v>0.8571</c:v>
                </c:pt>
                <c:pt idx="9">
                  <c:v>0.7143</c:v>
                </c:pt>
                <c:pt idx="11">
                  <c:v>1.0</c:v>
                </c:pt>
                <c:pt idx="12">
                  <c:v>1.0</c:v>
                </c:pt>
                <c:pt idx="13">
                  <c:v>1.0</c:v>
                </c:pt>
                <c:pt idx="14">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Mitt barn är tryggt i skolan</c:v>
                </c:pt>
                <c:pt idx="1">
                  <c:v>Mitt barn kan fokusera på skolarbetet under lektionerna</c:v>
                </c:pt>
                <c:pt idx="2">
                  <c:v>Skolan arbetar med att förebygga och motverka diskriminering och kränkande handlingar</c:v>
                </c:pt>
                <c:pt idx="3">
                  <c:v>Mitt barn trivs i skolan</c:v>
                </c:pt>
                <c:pt idx="4">
                  <c:v>Det finns ett respektfullt förhållningssätt mellan personal och elever på skolan</c:v>
                </c:pt>
                <c:pt idx="5">
                  <c:v> </c:v>
                </c:pt>
                <c:pt idx="6">
                  <c:v> </c:v>
                </c:pt>
                <c:pt idx="7">
                  <c:v> </c:v>
                </c:pt>
                <c:pt idx="8">
                  <c:v>Jag har förtroende för rektor</c:v>
                </c:pt>
                <c:pt idx="9">
                  <c:v>Mitt barn har kompetenta lärare</c:v>
                </c:pt>
                <c:pt idx="10">
                  <c:v> </c:v>
                </c:pt>
                <c:pt idx="11">
                  <c:v>Skolan ger mig möjlighet att vara med och diskutera hur mitt barn stöds på bästa sätt</c:v>
                </c:pt>
                <c:pt idx="12">
                  <c:v>Skolan har informerat om hur de arbetar utifrån läroplanen</c:v>
                </c:pt>
                <c:pt idx="13">
                  <c:v>Jag vet vem på skolan jag ska vända mig till med olika frågor eller problem</c:v>
                </c:pt>
                <c:pt idx="14">
                  <c:v>Jag får tydlig information om hur mitt barn ligger till i förhållande till betygskriterierna</c:v>
                </c:pt>
                <c:pt idx="15">
                  <c:v> </c:v>
                </c:pt>
                <c:pt idx="16">
                  <c:v> </c:v>
                </c:pt>
                <c:pt idx="17">
                  <c:v> </c:v>
                </c:pt>
                <c:pt idx="18">
                  <c:v> </c:v>
                </c:pt>
              </c:strCache>
            </c:strRef>
          </c:cat>
          <c:val>
            <c:numRef>
              <c:f>Sheet1!$C$2:$C$20</c:f>
              <c:numCache>
                <c:formatCode>General</c:formatCode>
                <c:ptCount val="19"/>
                <c:pt idx="0">
                  <c:v>0.9091</c:v>
                </c:pt>
                <c:pt idx="1">
                  <c:v>0.6761</c:v>
                </c:pt>
                <c:pt idx="2">
                  <c:v>0.7727</c:v>
                </c:pt>
                <c:pt idx="3">
                  <c:v>0.8977</c:v>
                </c:pt>
                <c:pt idx="4">
                  <c:v>0.8011</c:v>
                </c:pt>
                <c:pt idx="8">
                  <c:v>0.6761</c:v>
                </c:pt>
                <c:pt idx="9">
                  <c:v>0.8352</c:v>
                </c:pt>
                <c:pt idx="11">
                  <c:v>0.733</c:v>
                </c:pt>
                <c:pt idx="12">
                  <c:v>0.7727</c:v>
                </c:pt>
                <c:pt idx="13">
                  <c:v>0.875</c:v>
                </c:pt>
                <c:pt idx="14">
                  <c:v>0.7216</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0.7143</c:v>
                </c:pt>
                <c:pt idx="1">
                  <c:v>0.7143</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0.5455</c:v>
                </c:pt>
                <c:pt idx="1">
                  <c:v>0.7955</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0.0398</c:v>
                </c:pt>
                <c:pt idx="2">
                  <c:v>0.026</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0.1429</c:v>
                </c:pt>
                <c:pt idx="1">
                  <c:v>0.1477</c:v>
                </c:pt>
                <c:pt idx="2">
                  <c:v>0.0844</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0.1429</c:v>
                </c:pt>
                <c:pt idx="1">
                  <c:v>0.4091</c:v>
                </c:pt>
                <c:pt idx="2">
                  <c:v>0.4767</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0.7143</c:v>
                </c:pt>
                <c:pt idx="1">
                  <c:v>0.392</c:v>
                </c:pt>
                <c:pt idx="2">
                  <c:v>0.3994</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0.0114</c:v>
                </c:pt>
                <c:pt idx="2">
                  <c:v>0.0134</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0.017</c:v>
                </c:pt>
                <c:pt idx="2">
                  <c:v>0.0193</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0.1429</c:v>
                </c:pt>
                <c:pt idx="1">
                  <c:v>0.0568</c:v>
                </c:pt>
                <c:pt idx="2">
                  <c:v>0.037</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0.1429</c:v>
                </c:pt>
                <c:pt idx="1">
                  <c:v>0.2273</c:v>
                </c:pt>
                <c:pt idx="2">
                  <c:v>0.2436</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0.7143</c:v>
                </c:pt>
                <c:pt idx="1">
                  <c:v>0.6875</c:v>
                </c:pt>
                <c:pt idx="2">
                  <c:v>0.6791</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0.0114</c:v>
                </c:pt>
                <c:pt idx="2">
                  <c:v>0.021</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0.0682</c:v>
                </c:pt>
                <c:pt idx="2">
                  <c:v>0.037</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0.1429</c:v>
                </c:pt>
                <c:pt idx="1">
                  <c:v>0.1364</c:v>
                </c:pt>
                <c:pt idx="2">
                  <c:v>0.0857</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0.0</c:v>
                </c:pt>
                <c:pt idx="1">
                  <c:v>0.2955</c:v>
                </c:pt>
                <c:pt idx="2">
                  <c:v>0.3717</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0.8571</c:v>
                </c:pt>
                <c:pt idx="1">
                  <c:v>0.4773</c:v>
                </c:pt>
                <c:pt idx="2">
                  <c:v>0.4788</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0.0227</c:v>
                </c:pt>
                <c:pt idx="2">
                  <c:v>0.0269</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0.0568</c:v>
                </c:pt>
                <c:pt idx="2">
                  <c:v>0.0369</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0.0909</c:v>
                </c:pt>
                <c:pt idx="2">
                  <c:v>0.1263</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0.4286</c:v>
                </c:pt>
                <c:pt idx="1">
                  <c:v>0.4716</c:v>
                </c:pt>
                <c:pt idx="2">
                  <c:v>0.4681</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0.5714</c:v>
                </c:pt>
                <c:pt idx="1">
                  <c:v>0.3523</c:v>
                </c:pt>
                <c:pt idx="2">
                  <c:v>0.3393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0.0284</c:v>
                </c:pt>
                <c:pt idx="2">
                  <c:v>0.0294</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0.0341</c:v>
                </c:pt>
                <c:pt idx="2">
                  <c:v>0.0294</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0.1477</c:v>
                </c:pt>
                <c:pt idx="2">
                  <c:v>0.1334</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0.7143</c:v>
                </c:pt>
                <c:pt idx="1">
                  <c:v>0.5568</c:v>
                </c:pt>
                <c:pt idx="2">
                  <c:v>0.5587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0.1429</c:v>
                </c:pt>
                <c:pt idx="1">
                  <c:v>0.233</c:v>
                </c:pt>
                <c:pt idx="2">
                  <c:v>0.2546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0.1429</c:v>
                </c:pt>
                <c:pt idx="1">
                  <c:v>0.0284</c:v>
                </c:pt>
                <c:pt idx="2">
                  <c:v>0.0239</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0.0398</c:v>
                </c:pt>
                <c:pt idx="2">
                  <c:v>0.0227</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0.142</c:v>
                </c:pt>
                <c:pt idx="2">
                  <c:v>0.0889</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0.2857</c:v>
                </c:pt>
                <c:pt idx="1">
                  <c:v>0.4375</c:v>
                </c:pt>
                <c:pt idx="2">
                  <c:v>0.4765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0.7143</c:v>
                </c:pt>
                <c:pt idx="1">
                  <c:v>0.358</c:v>
                </c:pt>
                <c:pt idx="2">
                  <c:v>0.3817</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0.0227</c:v>
                </c:pt>
                <c:pt idx="2">
                  <c:v>0.0302</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0.0284</c:v>
                </c:pt>
                <c:pt idx="2">
                  <c:v>0.018</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0.1429</c:v>
                </c:pt>
                <c:pt idx="1">
                  <c:v>0.0909</c:v>
                </c:pt>
                <c:pt idx="2">
                  <c:v>0.0872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0.4286</c:v>
                </c:pt>
                <c:pt idx="1">
                  <c:v>0.5455</c:v>
                </c:pt>
                <c:pt idx="2">
                  <c:v>0.5701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0.4286</c:v>
                </c:pt>
                <c:pt idx="1">
                  <c:v>0.3239</c:v>
                </c:pt>
                <c:pt idx="2">
                  <c:v>0.3087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0.0114</c:v>
                </c:pt>
                <c:pt idx="2">
                  <c:v>0.0159</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2023</c:v>
                </c:pt>
              </c:strCache>
            </c:strRef>
          </c:tx>
          <c:spPr>
            <a:ln w="28575" cap="rnd">
              <a:solidFill>
                <a:srgbClr val="C84108"/>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c:v>
                </c:pt>
              </c:strCache>
            </c:strRef>
          </c:cat>
          <c:val>
            <c:numRef>
              <c:f>Sheet1!$B$2:$B$8</c:f>
              <c:numCache>
                <c:formatCode>General</c:formatCode>
                <c:ptCount val="7"/>
                <c:pt idx="0">
                  <c:v>3.619</c:v>
                </c:pt>
                <c:pt idx="1">
                  <c:v>3.4706</c:v>
                </c:pt>
                <c:pt idx="2">
                  <c:v>3.4</c:v>
                </c:pt>
                <c:pt idx="3">
                  <c:v>3.7714</c:v>
                </c:pt>
                <c:pt idx="4">
                  <c:v>3.5385</c:v>
                </c:pt>
                <c:pt idx="5">
                  <c:v>3.5357</c:v>
                </c:pt>
                <c:pt idx="6">
                  <c:v>3.8</c:v>
                </c:pt>
              </c:numCache>
            </c:numRef>
          </c:val>
          <c:extLst>
            <c:ext xmlns:c16="http://schemas.microsoft.com/office/drawing/2014/chart" uri="{C3380CC4-5D6E-409C-BE32-E72D297353CC}">
              <c16:uniqueId val="{00000000-BAD9-E14F-BB2E-53E926EF8F99}"/>
            </c:ext>
          </c:extLst>
        </c:ser>
        <c:ser>
          <c:idx val="1"/>
          <c:order val="1"/>
          <c:tx>
            <c:strRef>
              <c:f>Sheet1!$C$1</c:f>
              <c:strCache>
                <c:ptCount val="1"/>
                <c:pt idx="0">
                  <c:v>Danderyd</c:v>
                </c:pt>
              </c:strCache>
            </c:strRef>
          </c:tx>
          <c:spPr>
            <a:ln w="28575" cap="rnd">
              <a:solidFill>
                <a:srgbClr val="018C86"/>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c:v>
                </c:pt>
              </c:strCache>
            </c:strRef>
          </c:cat>
          <c:val>
            <c:numRef>
              <c:f>Sheet1!$C$2:$C$8</c:f>
              <c:numCache>
                <c:formatCode>General</c:formatCode>
                <c:ptCount val="7"/>
                <c:pt idx="0">
                  <c:v>3.3269</c:v>
                </c:pt>
                <c:pt idx="1">
                  <c:v>3.1279</c:v>
                </c:pt>
                <c:pt idx="2">
                  <c:v>2.9577</c:v>
                </c:pt>
                <c:pt idx="3">
                  <c:v>3.2559</c:v>
                </c:pt>
                <c:pt idx="4">
                  <c:v>3.2012</c:v>
                </c:pt>
                <c:pt idx="5">
                  <c:v>3.1082</c:v>
                </c:pt>
                <c:pt idx="6">
                  <c:v>3.3574</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0.0284</c:v>
                </c:pt>
                <c:pt idx="2">
                  <c:v>0.0164</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0.1429</c:v>
                </c:pt>
                <c:pt idx="1">
                  <c:v>0.1193</c:v>
                </c:pt>
                <c:pt idx="2">
                  <c:v>0.0881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0.1429</c:v>
                </c:pt>
                <c:pt idx="1">
                  <c:v>0.4659</c:v>
                </c:pt>
                <c:pt idx="2">
                  <c:v>0.495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0.7143</c:v>
                </c:pt>
                <c:pt idx="1">
                  <c:v>0.3182</c:v>
                </c:pt>
                <c:pt idx="2">
                  <c:v>0.3511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0.0682</c:v>
                </c:pt>
                <c:pt idx="2">
                  <c:v>0.0495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0.017</c:v>
                </c:pt>
                <c:pt idx="2">
                  <c:v>0.0331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0.1705</c:v>
                </c:pt>
                <c:pt idx="2">
                  <c:v>0.1456</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0.4286</c:v>
                </c:pt>
                <c:pt idx="1">
                  <c:v>0.4489</c:v>
                </c:pt>
                <c:pt idx="2">
                  <c:v>0.4102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0.2857</c:v>
                </c:pt>
                <c:pt idx="1">
                  <c:v>0.1705</c:v>
                </c:pt>
                <c:pt idx="2">
                  <c:v>0.1904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0.2857</c:v>
                </c:pt>
                <c:pt idx="1">
                  <c:v>0.1932</c:v>
                </c:pt>
                <c:pt idx="2">
                  <c:v>0.2206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0.0568</c:v>
                </c:pt>
                <c:pt idx="2">
                  <c:v>0.0503</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0.2443</c:v>
                </c:pt>
                <c:pt idx="2">
                  <c:v>0.203</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0.7143</c:v>
                </c:pt>
                <c:pt idx="1">
                  <c:v>0.4659</c:v>
                </c:pt>
                <c:pt idx="2">
                  <c:v>0.526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0.2857</c:v>
                </c:pt>
                <c:pt idx="1">
                  <c:v>0.2102</c:v>
                </c:pt>
                <c:pt idx="2">
                  <c:v>0.1925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0.0227</c:v>
                </c:pt>
                <c:pt idx="2">
                  <c:v>0.0281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0.0341</c:v>
                </c:pt>
                <c:pt idx="2">
                  <c:v>0.0273</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0.0909</c:v>
                </c:pt>
                <c:pt idx="2">
                  <c:v>0.0763</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0.1429</c:v>
                </c:pt>
                <c:pt idx="1">
                  <c:v>0.3409</c:v>
                </c:pt>
                <c:pt idx="2">
                  <c:v>0.3674</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0.8571</c:v>
                </c:pt>
                <c:pt idx="1">
                  <c:v>0.4318</c:v>
                </c:pt>
                <c:pt idx="2">
                  <c:v>0.4312</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0.1023</c:v>
                </c:pt>
                <c:pt idx="2">
                  <c:v>0.0977</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0.0398</c:v>
                </c:pt>
                <c:pt idx="2">
                  <c:v>0.031</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0.0511</c:v>
                </c:pt>
                <c:pt idx="2">
                  <c:v>0.0742</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0.2857</c:v>
                </c:pt>
                <c:pt idx="1">
                  <c:v>0.4091</c:v>
                </c:pt>
                <c:pt idx="2">
                  <c:v>0.3997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0.7143</c:v>
                </c:pt>
                <c:pt idx="1">
                  <c:v>0.4886</c:v>
                </c:pt>
                <c:pt idx="2">
                  <c:v>0.4908</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0.0114</c:v>
                </c:pt>
                <c:pt idx="2">
                  <c:v>0.0042</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0.0284</c:v>
                </c:pt>
                <c:pt idx="2">
                  <c:v>0.0243</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0.0455</c:v>
                </c:pt>
                <c:pt idx="2">
                  <c:v>0.0638</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0.0</c:v>
                </c:pt>
                <c:pt idx="1">
                  <c:v>0.3182</c:v>
                </c:pt>
                <c:pt idx="2">
                  <c:v>0.3591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1.0</c:v>
                </c:pt>
                <c:pt idx="1">
                  <c:v>0.5909</c:v>
                </c:pt>
                <c:pt idx="2">
                  <c:v>0.5419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0.017</c:v>
                </c:pt>
                <c:pt idx="2">
                  <c:v>0.0109</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0.0284</c:v>
                </c:pt>
                <c:pt idx="2">
                  <c:v>0.018</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0.1193</c:v>
                </c:pt>
                <c:pt idx="2">
                  <c:v>0.0847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0.0</c:v>
                </c:pt>
                <c:pt idx="1">
                  <c:v>0.3693</c:v>
                </c:pt>
                <c:pt idx="2">
                  <c:v>0.4237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1.0</c:v>
                </c:pt>
                <c:pt idx="1">
                  <c:v>0.4318</c:v>
                </c:pt>
                <c:pt idx="2">
                  <c:v>0.4174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0.0511</c:v>
                </c:pt>
                <c:pt idx="2">
                  <c:v>0.0562</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0.0227</c:v>
                </c:pt>
                <c:pt idx="2">
                  <c:v>0.0143</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0.1429</c:v>
                </c:pt>
                <c:pt idx="1">
                  <c:v>0.1023</c:v>
                </c:pt>
                <c:pt idx="2">
                  <c:v>0.0588</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0.1429</c:v>
                </c:pt>
                <c:pt idx="1">
                  <c:v>0.4091</c:v>
                </c:pt>
                <c:pt idx="2">
                  <c:v>0.4339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0.5714</c:v>
                </c:pt>
                <c:pt idx="1">
                  <c:v>0.4261</c:v>
                </c:pt>
                <c:pt idx="2">
                  <c:v>0.4507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0.1429</c:v>
                </c:pt>
                <c:pt idx="1">
                  <c:v>0.0398</c:v>
                </c:pt>
                <c:pt idx="2">
                  <c:v>0.0424</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0.0625</c:v>
                </c:pt>
                <c:pt idx="2">
                  <c:v>0.0546</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0.1429</c:v>
                </c:pt>
                <c:pt idx="1">
                  <c:v>0.1364</c:v>
                </c:pt>
                <c:pt idx="2">
                  <c:v>0.0819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0.1429</c:v>
                </c:pt>
                <c:pt idx="1">
                  <c:v>0.3239</c:v>
                </c:pt>
                <c:pt idx="2">
                  <c:v>0.3881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0.7143</c:v>
                </c:pt>
                <c:pt idx="1">
                  <c:v>0.3523</c:v>
                </c:pt>
                <c:pt idx="2">
                  <c:v>0.336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0.125</c:v>
                </c:pt>
                <c:pt idx="2">
                  <c:v>0.1394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0.0398</c:v>
                </c:pt>
                <c:pt idx="2">
                  <c:v>0.0348</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0.1534</c:v>
                </c:pt>
                <c:pt idx="2">
                  <c:v>0.1346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0.7143</c:v>
                </c:pt>
                <c:pt idx="1">
                  <c:v>0.4489</c:v>
                </c:pt>
                <c:pt idx="2">
                  <c:v>0.4551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0.2857</c:v>
                </c:pt>
                <c:pt idx="1">
                  <c:v>0.3239</c:v>
                </c:pt>
                <c:pt idx="2">
                  <c:v>0.3238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0.0341</c:v>
                </c:pt>
                <c:pt idx="2">
                  <c:v>0.0516</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0.0057</c:v>
                </c:pt>
                <c:pt idx="2">
                  <c:v>0.0197</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0.1136</c:v>
                </c:pt>
                <c:pt idx="2">
                  <c:v>0.0692</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0.1429</c:v>
                </c:pt>
                <c:pt idx="1">
                  <c:v>0.3409</c:v>
                </c:pt>
                <c:pt idx="2">
                  <c:v>0.3859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0.8571</c:v>
                </c:pt>
                <c:pt idx="1">
                  <c:v>0.5341</c:v>
                </c:pt>
                <c:pt idx="2">
                  <c:v>0.5109</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0.0057</c:v>
                </c:pt>
                <c:pt idx="2">
                  <c:v>0.0143</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0.0966</c:v>
                </c:pt>
                <c:pt idx="2">
                  <c:v>0.057</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0.1648</c:v>
                </c:pt>
                <c:pt idx="2">
                  <c:v>0.1762</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0.5714</c:v>
                </c:pt>
                <c:pt idx="1">
                  <c:v>0.4489</c:v>
                </c:pt>
                <c:pt idx="2">
                  <c:v>0.4547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0.4286</c:v>
                </c:pt>
                <c:pt idx="1">
                  <c:v>0.2727</c:v>
                </c:pt>
                <c:pt idx="2">
                  <c:v>0.3029</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0.017</c:v>
                </c:pt>
                <c:pt idx="2">
                  <c:v>0.0092</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0.0625</c:v>
                </c:pt>
                <c:pt idx="2">
                  <c:v>0.0398</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0.1989</c:v>
                </c:pt>
                <c:pt idx="2">
                  <c:v>0.1472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0.4286</c:v>
                </c:pt>
                <c:pt idx="1">
                  <c:v>0.3977</c:v>
                </c:pt>
                <c:pt idx="2">
                  <c:v>0.4396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0.5714</c:v>
                </c:pt>
                <c:pt idx="1">
                  <c:v>0.3352</c:v>
                </c:pt>
                <c:pt idx="2">
                  <c:v>0.3393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0.0057</c:v>
                </c:pt>
                <c:pt idx="2">
                  <c:v>0.034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0.017</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0.0511</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0.2857</c:v>
                </c:pt>
                <c:pt idx="1">
                  <c:v>0.4148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0.4286</c:v>
                </c:pt>
                <c:pt idx="1">
                  <c:v>0.3807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0.2857</c:v>
                </c:pt>
                <c:pt idx="1">
                  <c:v>0.1364</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0.0227</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0.0625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0.0</c:v>
                </c:pt>
                <c:pt idx="1">
                  <c:v>0.1989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0.7143</c:v>
                </c:pt>
                <c:pt idx="1">
                  <c:v>0.3466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0.2857</c:v>
                </c:pt>
                <c:pt idx="1">
                  <c:v>0.3693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0.0</c:v>
                </c:pt>
                <c:pt idx="3">
                  <c:v>0.0</c:v>
                </c:pt>
                <c:pt idx="4">
                  <c:v>0.0</c:v>
                </c:pt>
                <c:pt idx="5">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0.1429</c:v>
                </c:pt>
                <c:pt idx="2">
                  <c:v>0.25</c:v>
                </c:pt>
                <c:pt idx="3">
                  <c:v>0.0</c:v>
                </c:pt>
                <c:pt idx="4">
                  <c:v>0.0</c:v>
                </c:pt>
                <c:pt idx="5">
                  <c:v>0.0909</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0.1429</c:v>
                </c:pt>
                <c:pt idx="2">
                  <c:v>0.25</c:v>
                </c:pt>
                <c:pt idx="3">
                  <c:v>0.4</c:v>
                </c:pt>
                <c:pt idx="4">
                  <c:v>0.5</c:v>
                </c:pt>
                <c:pt idx="5">
                  <c:v>0.0909</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0.7143</c:v>
                </c:pt>
                <c:pt idx="2">
                  <c:v>0.5</c:v>
                </c:pt>
                <c:pt idx="3">
                  <c:v>0.6</c:v>
                </c:pt>
                <c:pt idx="4">
                  <c:v>0.5</c:v>
                </c:pt>
                <c:pt idx="5">
                  <c:v>0.8182</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2">
                  <c:v>0.0</c:v>
                </c:pt>
                <c:pt idx="3">
                  <c:v>0.0</c:v>
                </c:pt>
                <c:pt idx="4">
                  <c:v>0.0</c:v>
                </c:pt>
                <c:pt idx="5">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0.0</c:v>
                </c:pt>
                <c:pt idx="3">
                  <c:v>0.0</c:v>
                </c:pt>
                <c:pt idx="4">
                  <c:v>0.0</c:v>
                </c:pt>
                <c:pt idx="5">
                  <c:v>0.0909</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0.1429</c:v>
                </c:pt>
                <c:pt idx="2">
                  <c:v>0.0</c:v>
                </c:pt>
                <c:pt idx="3">
                  <c:v>0.0</c:v>
                </c:pt>
                <c:pt idx="4">
                  <c:v>0.0</c:v>
                </c:pt>
                <c:pt idx="5">
                  <c:v>0.0</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0.1429</c:v>
                </c:pt>
                <c:pt idx="2">
                  <c:v>0.125</c:v>
                </c:pt>
                <c:pt idx="3">
                  <c:v>0.2</c:v>
                </c:pt>
                <c:pt idx="4">
                  <c:v>0.3333</c:v>
                </c:pt>
                <c:pt idx="5">
                  <c:v>0.2727</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0.7143</c:v>
                </c:pt>
                <c:pt idx="2">
                  <c:v>0.75</c:v>
                </c:pt>
                <c:pt idx="3">
                  <c:v>0.8</c:v>
                </c:pt>
                <c:pt idx="4">
                  <c:v>0.6667</c:v>
                </c:pt>
                <c:pt idx="5">
                  <c:v>0.6364</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2">
                  <c:v>0.125</c:v>
                </c:pt>
                <c:pt idx="3">
                  <c:v>0.0</c:v>
                </c:pt>
                <c:pt idx="4">
                  <c:v>0.0</c:v>
                </c:pt>
                <c:pt idx="5">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0.125</c:v>
                </c:pt>
                <c:pt idx="3">
                  <c:v>0.0</c:v>
                </c:pt>
                <c:pt idx="4">
                  <c:v>0.0</c:v>
                </c:pt>
                <c:pt idx="5">
                  <c:v>0.0909</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0.1429</c:v>
                </c:pt>
                <c:pt idx="2">
                  <c:v>0.125</c:v>
                </c:pt>
                <c:pt idx="3">
                  <c:v>0.0</c:v>
                </c:pt>
                <c:pt idx="4">
                  <c:v>0.0</c:v>
                </c:pt>
                <c:pt idx="5">
                  <c:v>0.0</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0.0</c:v>
                </c:pt>
                <c:pt idx="2">
                  <c:v>0.125</c:v>
                </c:pt>
                <c:pt idx="3">
                  <c:v>0.2</c:v>
                </c:pt>
                <c:pt idx="4">
                  <c:v>0.5</c:v>
                </c:pt>
                <c:pt idx="5">
                  <c:v>0.1818</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0.8571</c:v>
                </c:pt>
                <c:pt idx="2">
                  <c:v>0.625</c:v>
                </c:pt>
                <c:pt idx="3">
                  <c:v>0.6</c:v>
                </c:pt>
                <c:pt idx="4">
                  <c:v>0.5</c:v>
                </c:pt>
                <c:pt idx="5">
                  <c:v>0.7273</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2">
                  <c:v>0.0</c:v>
                </c:pt>
                <c:pt idx="3">
                  <c:v>0.2</c:v>
                </c:pt>
                <c:pt idx="4">
                  <c:v>0.0</c:v>
                </c:pt>
                <c:pt idx="5">
                  <c:v>0.0</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0.125</c:v>
                </c:pt>
                <c:pt idx="3">
                  <c:v>0.0</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2">
                  <c:v>0.125</c:v>
                </c:pt>
                <c:pt idx="3">
                  <c:v>0.2</c:v>
                </c:pt>
                <c:pt idx="4">
                  <c:v>0.1667</c:v>
                </c:pt>
                <c:pt idx="5">
                  <c:v>0.0909</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0.4286</c:v>
                </c:pt>
                <c:pt idx="2">
                  <c:v>0.375</c:v>
                </c:pt>
                <c:pt idx="3">
                  <c:v>0.4</c:v>
                </c:pt>
                <c:pt idx="4">
                  <c:v>0.1667</c:v>
                </c:pt>
                <c:pt idx="5">
                  <c:v>0.7273</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0.5714</c:v>
                </c:pt>
                <c:pt idx="2">
                  <c:v>0.375</c:v>
                </c:pt>
                <c:pt idx="3">
                  <c:v>0.2</c:v>
                </c:pt>
                <c:pt idx="4">
                  <c:v>0.5</c:v>
                </c:pt>
                <c:pt idx="5">
                  <c:v>0.1818</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2">
                  <c:v>0.0</c:v>
                </c:pt>
                <c:pt idx="3">
                  <c:v>0.2</c:v>
                </c:pt>
                <c:pt idx="4">
                  <c:v>0.1667</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2">
                  <c:v>0.25</c:v>
                </c:pt>
                <c:pt idx="3">
                  <c:v>0.2</c:v>
                </c:pt>
                <c:pt idx="4">
                  <c:v>0.0</c:v>
                </c:pt>
                <c:pt idx="5">
                  <c:v>0.0909</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0.7143</c:v>
                </c:pt>
                <c:pt idx="2">
                  <c:v>0.25</c:v>
                </c:pt>
                <c:pt idx="3">
                  <c:v>0.4</c:v>
                </c:pt>
                <c:pt idx="4">
                  <c:v>0.5</c:v>
                </c:pt>
                <c:pt idx="5">
                  <c:v>0.2727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0.1429</c:v>
                </c:pt>
                <c:pt idx="2">
                  <c:v>0.5</c:v>
                </c:pt>
                <c:pt idx="3">
                  <c:v>0.4</c:v>
                </c:pt>
                <c:pt idx="4">
                  <c:v>0.5</c:v>
                </c:pt>
                <c:pt idx="5">
                  <c:v>0.4545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0.1429</c:v>
                </c:pt>
                <c:pt idx="2">
                  <c:v>0.0</c:v>
                </c:pt>
                <c:pt idx="3">
                  <c:v>0.0</c:v>
                </c:pt>
                <c:pt idx="4">
                  <c:v>0.0</c:v>
                </c:pt>
                <c:pt idx="5">
                  <c:v>0.1818</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0.0</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2">
                  <c:v>0.25</c:v>
                </c:pt>
                <c:pt idx="3">
                  <c:v>0.2</c:v>
                </c:pt>
                <c:pt idx="4">
                  <c:v>0.0</c:v>
                </c:pt>
                <c:pt idx="5">
                  <c:v>0.0909</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0.2857</c:v>
                </c:pt>
                <c:pt idx="2">
                  <c:v>0.0</c:v>
                </c:pt>
                <c:pt idx="3">
                  <c:v>0.6</c:v>
                </c:pt>
                <c:pt idx="4">
                  <c:v>0.3333</c:v>
                </c:pt>
                <c:pt idx="5">
                  <c:v>0.1818</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0.7143</c:v>
                </c:pt>
                <c:pt idx="2">
                  <c:v>0.75</c:v>
                </c:pt>
                <c:pt idx="3">
                  <c:v>0.2</c:v>
                </c:pt>
                <c:pt idx="4">
                  <c:v>0.5</c:v>
                </c:pt>
                <c:pt idx="5">
                  <c:v>0.7273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2">
                  <c:v>0.0</c:v>
                </c:pt>
                <c:pt idx="3">
                  <c:v>0.0</c:v>
                </c:pt>
                <c:pt idx="4">
                  <c:v>0.1667</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0.1429</c:v>
                </c:pt>
                <c:pt idx="2">
                  <c:v>0.25</c:v>
                </c:pt>
                <c:pt idx="3">
                  <c:v>0.4</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0.4286</c:v>
                </c:pt>
                <c:pt idx="2">
                  <c:v>0.25</c:v>
                </c:pt>
                <c:pt idx="3">
                  <c:v>0.4</c:v>
                </c:pt>
                <c:pt idx="4">
                  <c:v>0.5</c:v>
                </c:pt>
                <c:pt idx="5">
                  <c:v>0.3636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0.4286</c:v>
                </c:pt>
                <c:pt idx="2">
                  <c:v>0.5</c:v>
                </c:pt>
                <c:pt idx="3">
                  <c:v>0.2</c:v>
                </c:pt>
                <c:pt idx="4">
                  <c:v>0.5</c:v>
                </c:pt>
                <c:pt idx="5">
                  <c:v>0.6364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2018</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C6E4-0445-AC37-F0E41D00F597}"/>
            </c:ext>
          </c:extLst>
        </c:ser>
        <c:ser>
          <c:idx val="1"/>
          <c:order val="1"/>
          <c:tx>
            <c:strRef>
              <c:f>Blad1!$A$3</c:f>
              <c:strCache>
                <c:ptCount val="1"/>
                <c:pt idx="0">
                  <c:v>2019</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C6E4-0445-AC37-F0E41D00F597}"/>
            </c:ext>
          </c:extLst>
        </c:ser>
        <c:ser>
          <c:idx val="2"/>
          <c:order val="2"/>
          <c:tx>
            <c:strRef>
              <c:f>Blad1!$A$4</c:f>
              <c:strCache>
                <c:ptCount val="1"/>
                <c:pt idx="0">
                  <c:v>2020</c:v>
                </c:pt>
              </c:strCache>
            </c:strRef>
          </c:tx>
          <c:spPr>
            <a:ln w="28575" cap="rnd">
              <a:solidFill>
                <a:srgbClr val="30954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Blad1!$B$4:$H$4</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2-C6E4-0445-AC37-F0E41D00F597}"/>
            </c:ext>
          </c:extLst>
        </c:ser>
        <c:ser>
          <c:idx val="3"/>
          <c:order val="3"/>
          <c:tx>
            <c:strRef>
              <c:f>Blad1!$A$5</c:f>
              <c:strCache>
                <c:ptCount val="1"/>
                <c:pt idx="0">
                  <c:v>2021</c:v>
                </c:pt>
              </c:strCache>
            </c:strRef>
          </c:tx>
          <c:spPr>
            <a:ln w="28575" cap="rnd">
              <a:solidFill>
                <a:srgbClr val="F6E18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Blad1!$B$5:$H$5</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3-C6E4-0445-AC37-F0E41D00F597}"/>
            </c:ext>
          </c:extLst>
        </c:ser>
        <c:ser>
          <c:idx val="4"/>
          <c:order val="4"/>
          <c:tx>
            <c:strRef>
              <c:f>Blad1!$A$6</c:f>
              <c:strCache>
                <c:ptCount val="1"/>
                <c:pt idx="0">
                  <c:v>2022</c:v>
                </c:pt>
              </c:strCache>
            </c:strRef>
          </c:tx>
          <c:spPr>
            <a:ln w="28575" cap="rnd">
              <a:solidFill>
                <a:schemeClr val="accent5"/>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Blad1!$B$6:$H$6</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4-C6E4-0445-AC37-F0E41D00F597}"/>
            </c:ext>
          </c:extLst>
        </c:ser>
        <c:ser>
          <c:idx val="5"/>
          <c:order val="5"/>
          <c:tx>
            <c:strRef>
              <c:f>Blad1!$A$7</c:f>
              <c:strCache>
                <c:ptCount val="1"/>
                <c:pt idx="0">
                  <c:v>2023</c:v>
                </c:pt>
              </c:strCache>
            </c:strRef>
          </c:tx>
          <c:spPr>
            <a:ln w="28575" cap="rnd">
              <a:solidFill>
                <a:srgbClr val="ED8F8B"/>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Blad1!$B$7:$H$7</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264D-CB48-A7DE-7426671724B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0.1429</c:v>
                </c:pt>
                <c:pt idx="2">
                  <c:v>0.0</c:v>
                </c:pt>
                <c:pt idx="3">
                  <c:v>0.0</c:v>
                </c:pt>
                <c:pt idx="4">
                  <c:v>0.0</c:v>
                </c:pt>
                <c:pt idx="5">
                  <c:v>0.0909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0.1429</c:v>
                </c:pt>
                <c:pt idx="2">
                  <c:v>0.375</c:v>
                </c:pt>
                <c:pt idx="3">
                  <c:v>0.8</c:v>
                </c:pt>
                <c:pt idx="4">
                  <c:v>0.5</c:v>
                </c:pt>
                <c:pt idx="5">
                  <c:v>0.3636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0.7143</c:v>
                </c:pt>
                <c:pt idx="2">
                  <c:v>0.5</c:v>
                </c:pt>
                <c:pt idx="3">
                  <c:v>0.2</c:v>
                </c:pt>
                <c:pt idx="4">
                  <c:v>0.5</c:v>
                </c:pt>
                <c:pt idx="5">
                  <c:v>0.5455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2">
                  <c:v>0.125</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0.125</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2">
                  <c:v>0.125</c:v>
                </c:pt>
                <c:pt idx="3">
                  <c:v>0.0</c:v>
                </c:pt>
                <c:pt idx="4">
                  <c:v>0.0</c:v>
                </c:pt>
                <c:pt idx="5">
                  <c:v>0.0909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0.4286</c:v>
                </c:pt>
                <c:pt idx="2">
                  <c:v>0.375</c:v>
                </c:pt>
                <c:pt idx="3">
                  <c:v>0.0</c:v>
                </c:pt>
                <c:pt idx="4">
                  <c:v>0.1667</c:v>
                </c:pt>
                <c:pt idx="5">
                  <c:v>0.2727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0.2857</c:v>
                </c:pt>
                <c:pt idx="2">
                  <c:v>0.375</c:v>
                </c:pt>
                <c:pt idx="3">
                  <c:v>0.4</c:v>
                </c:pt>
                <c:pt idx="4">
                  <c:v>0.5</c:v>
                </c:pt>
                <c:pt idx="5">
                  <c:v>0.4545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0.2857</c:v>
                </c:pt>
                <c:pt idx="2">
                  <c:v>0.0</c:v>
                </c:pt>
                <c:pt idx="3">
                  <c:v>0.6</c:v>
                </c:pt>
                <c:pt idx="4">
                  <c:v>0.3333</c:v>
                </c:pt>
                <c:pt idx="5">
                  <c:v>0.1818</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0.0</c:v>
                </c:pt>
                <c:pt idx="3">
                  <c:v>0.0</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2">
                  <c:v>0.25</c:v>
                </c:pt>
                <c:pt idx="3">
                  <c:v>0.0</c:v>
                </c:pt>
                <c:pt idx="4">
                  <c:v>0.1667</c:v>
                </c:pt>
                <c:pt idx="5">
                  <c:v>0.0909</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0.2857</c:v>
                </c:pt>
                <c:pt idx="2">
                  <c:v>0.25</c:v>
                </c:pt>
                <c:pt idx="3">
                  <c:v>0.4</c:v>
                </c:pt>
                <c:pt idx="4">
                  <c:v>0.1667</c:v>
                </c:pt>
                <c:pt idx="5">
                  <c:v>0.1818</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0.7143</c:v>
                </c:pt>
                <c:pt idx="2">
                  <c:v>0.5</c:v>
                </c:pt>
                <c:pt idx="3">
                  <c:v>0.6</c:v>
                </c:pt>
                <c:pt idx="4">
                  <c:v>0.6667</c:v>
                </c:pt>
                <c:pt idx="5">
                  <c:v>0.7273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2">
                  <c:v>0.0</c:v>
                </c:pt>
                <c:pt idx="3">
                  <c:v>0.0</c:v>
                </c:pt>
                <c:pt idx="4">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2">
                  <c:v>0.0</c:v>
                </c:pt>
                <c:pt idx="3">
                  <c:v>0.2</c:v>
                </c:pt>
                <c:pt idx="4">
                  <c:v>0.0</c:v>
                </c:pt>
                <c:pt idx="5">
                  <c:v>0.0909</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0.7143</c:v>
                </c:pt>
                <c:pt idx="2">
                  <c:v>0.375</c:v>
                </c:pt>
                <c:pt idx="3">
                  <c:v>0.4</c:v>
                </c:pt>
                <c:pt idx="4">
                  <c:v>0.3333</c:v>
                </c:pt>
                <c:pt idx="5">
                  <c:v>0.2727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0.2857</c:v>
                </c:pt>
                <c:pt idx="2">
                  <c:v>0.5</c:v>
                </c:pt>
                <c:pt idx="3">
                  <c:v>0.2</c:v>
                </c:pt>
                <c:pt idx="4">
                  <c:v>0.6667</c:v>
                </c:pt>
                <c:pt idx="5">
                  <c:v>0.6364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2">
                  <c:v>0.125</c:v>
                </c:pt>
                <c:pt idx="3">
                  <c:v>0.2</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2">
                  <c:v>0.125</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2">
                  <c:v>0.125</c:v>
                </c:pt>
                <c:pt idx="3">
                  <c:v>0.0</c:v>
                </c:pt>
                <c:pt idx="4">
                  <c:v>0.0</c:v>
                </c:pt>
                <c:pt idx="5">
                  <c:v>0.0909</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0.1429</c:v>
                </c:pt>
                <c:pt idx="2">
                  <c:v>0.125</c:v>
                </c:pt>
                <c:pt idx="3">
                  <c:v>0.4</c:v>
                </c:pt>
                <c:pt idx="4">
                  <c:v>0.0</c:v>
                </c:pt>
                <c:pt idx="5">
                  <c:v>0.2727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0.8571</c:v>
                </c:pt>
                <c:pt idx="2">
                  <c:v>0.625</c:v>
                </c:pt>
                <c:pt idx="3">
                  <c:v>0.2</c:v>
                </c:pt>
                <c:pt idx="4">
                  <c:v>0.8333</c:v>
                </c:pt>
                <c:pt idx="5">
                  <c:v>0.6364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2">
                  <c:v>0.0</c:v>
                </c:pt>
                <c:pt idx="3">
                  <c:v>0.4</c:v>
                </c:pt>
                <c:pt idx="4">
                  <c:v>0.1667</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5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A00A9DD-4962-6547-81AE-7AA768CE72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873"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1819249C-2BD3-1F42-B730-84E4E6839D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873" eaLnBrk="1" fontAlgn="auto" hangingPunct="1">
              <a:spcBef>
                <a:spcPts val="0"/>
              </a:spcBef>
              <a:spcAft>
                <a:spcPts val="0"/>
              </a:spcAft>
              <a:defRPr sz="1200" smtClean="0">
                <a:latin typeface="+mn-lt"/>
              </a:defRPr>
            </a:lvl1pPr>
          </a:lstStyle>
          <a:p>
            <a:pPr>
              <a:defRPr/>
            </a:pPr>
            <a:fld id="{A72952AF-6B89-BC40-872B-377D137A8AFF}" type="datetimeFigureOut">
              <a:rPr lang="sv-SE"/>
              <a:pPr>
                <a:defRPr/>
              </a:pPr>
              <a:t>2023-04-11</a:t>
            </a:fld>
            <a:endParaRPr lang="sv-SE"/>
          </a:p>
        </p:txBody>
      </p:sp>
      <p:sp>
        <p:nvSpPr>
          <p:cNvPr id="4" name="Platshållare för bildobjekt 3">
            <a:extLst>
              <a:ext uri="{FF2B5EF4-FFF2-40B4-BE49-F238E27FC236}">
                <a16:creationId xmlns:a16="http://schemas.microsoft.com/office/drawing/2014/main" id="{C9C5BC43-FC3D-544D-81AE-952A750045A0}"/>
              </a:ext>
            </a:extLst>
          </p:cNvPr>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3716AD22-95CD-5640-8C7E-B9FA447C987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
Nivå två
Nivå tre
Nivå fyra
Nivå fem</a:t>
            </a:r>
          </a:p>
        </p:txBody>
      </p:sp>
      <p:sp>
        <p:nvSpPr>
          <p:cNvPr id="6" name="Platshållare för sidfot 5">
            <a:extLst>
              <a:ext uri="{FF2B5EF4-FFF2-40B4-BE49-F238E27FC236}">
                <a16:creationId xmlns:a16="http://schemas.microsoft.com/office/drawing/2014/main" id="{B8514494-6029-C144-9AE8-51CC80D298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873"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2866658B-FD0A-D94F-A191-3FDAACEAD90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042873" eaLnBrk="1" fontAlgn="auto" hangingPunct="1">
              <a:spcBef>
                <a:spcPts val="0"/>
              </a:spcBef>
              <a:spcAft>
                <a:spcPts val="0"/>
              </a:spcAft>
              <a:defRPr sz="1200" smtClean="0">
                <a:latin typeface="+mn-lt"/>
              </a:defRPr>
            </a:lvl1pPr>
          </a:lstStyle>
          <a:p>
            <a:pPr>
              <a:defRPr/>
            </a:pPr>
            <a:fld id="{28128438-2BF2-1448-98AA-4D4A4118A19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defTabSz="1041400" rtl="0" fontAlgn="base">
      <a:spcBef>
        <a:spcPct val="30000"/>
      </a:spcBef>
      <a:spcAft>
        <a:spcPct val="0"/>
      </a:spcAft>
      <a:defRPr sz="1300" kern="1200">
        <a:solidFill>
          <a:schemeClr val="tx1"/>
        </a:solidFill>
        <a:latin typeface="+mn-lt"/>
        <a:ea typeface="+mn-ea"/>
        <a:cs typeface="+mn-cs"/>
      </a:defRPr>
    </a:lvl1pPr>
    <a:lvl2pPr marL="742950" indent="-285750" algn="l" defTabSz="1041400" rtl="0" fontAlgn="base">
      <a:spcBef>
        <a:spcPct val="30000"/>
      </a:spcBef>
      <a:spcAft>
        <a:spcPct val="0"/>
      </a:spcAft>
      <a:defRPr sz="1300" kern="1200">
        <a:solidFill>
          <a:schemeClr val="tx1"/>
        </a:solidFill>
        <a:latin typeface="+mn-lt"/>
        <a:ea typeface="+mn-ea"/>
        <a:cs typeface="+mn-cs"/>
      </a:defRPr>
    </a:lvl2pPr>
    <a:lvl3pPr marL="1143000" indent="-228600" algn="l" defTabSz="1041400" rtl="0" fontAlgn="base">
      <a:spcBef>
        <a:spcPct val="30000"/>
      </a:spcBef>
      <a:spcAft>
        <a:spcPct val="0"/>
      </a:spcAft>
      <a:defRPr sz="1300" kern="1200">
        <a:solidFill>
          <a:schemeClr val="tx1"/>
        </a:solidFill>
        <a:latin typeface="+mn-lt"/>
        <a:ea typeface="+mn-ea"/>
        <a:cs typeface="+mn-cs"/>
      </a:defRPr>
    </a:lvl3pPr>
    <a:lvl4pPr marL="1600200" indent="-228600" algn="l" defTabSz="1041400" rtl="0" fontAlgn="base">
      <a:spcBef>
        <a:spcPct val="30000"/>
      </a:spcBef>
      <a:spcAft>
        <a:spcPct val="0"/>
      </a:spcAft>
      <a:defRPr sz="1300" kern="1200">
        <a:solidFill>
          <a:schemeClr val="tx1"/>
        </a:solidFill>
        <a:latin typeface="+mn-lt"/>
        <a:ea typeface="+mn-ea"/>
        <a:cs typeface="+mn-cs"/>
      </a:defRPr>
    </a:lvl4pPr>
    <a:lvl5pPr marL="2057400" indent="-228600" algn="l" defTabSz="1041400" rtl="0" fontAlgn="base">
      <a:spcBef>
        <a:spcPct val="30000"/>
      </a:spcBef>
      <a:spcAft>
        <a:spcPct val="0"/>
      </a:spcAft>
      <a:defRPr sz="1300"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tshållare för bildobjekt 1">
            <a:extLst>
              <a:ext uri="{FF2B5EF4-FFF2-40B4-BE49-F238E27FC236}">
                <a16:creationId xmlns:a16="http://schemas.microsoft.com/office/drawing/2014/main" id="{5DE87899-88B8-3547-9253-C07D6BDFD0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5C5E546-CBBA-FC4C-9A57-B9560F857C2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9219" name="Platshållare för bildnummer 3">
            <a:extLst>
              <a:ext uri="{FF2B5EF4-FFF2-40B4-BE49-F238E27FC236}">
                <a16:creationId xmlns:a16="http://schemas.microsoft.com/office/drawing/2014/main" id="{D3242640-5221-FC49-B5EA-E1139A57D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CFEBF37C-A96B-D44F-8936-524987D9C343}" type="slidenum">
              <a:rPr lang="sv-SE" altLang="en-SE" sz="1200">
                <a:latin typeface="Calibri" panose="020F0502020204030204" pitchFamily="34" charset="0"/>
              </a:rPr>
              <a:pPr defTabSz="1041400" fontAlgn="base">
                <a:spcBef>
                  <a:spcPct val="0"/>
                </a:spcBef>
                <a:spcAft>
                  <a:spcPct val="0"/>
                </a:spcAft>
              </a:pPr>
              <a:t>1</a:t>
            </a:fld>
            <a:endParaRPr lang="sv-SE" altLang="en-SE"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14</a:t>
            </a:fld>
            <a:endParaRPr lang="sv-SE"/>
          </a:p>
        </p:txBody>
      </p:sp>
    </p:spTree>
    <p:extLst>
      <p:ext uri="{BB962C8B-B14F-4D97-AF65-F5344CB8AC3E}">
        <p14:creationId xmlns:p14="http://schemas.microsoft.com/office/powerpoint/2010/main" val="165944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15</a:t>
            </a:fld>
            <a:endParaRPr lang="sv-SE"/>
          </a:p>
        </p:txBody>
      </p:sp>
    </p:spTree>
    <p:extLst>
      <p:ext uri="{BB962C8B-B14F-4D97-AF65-F5344CB8AC3E}">
        <p14:creationId xmlns:p14="http://schemas.microsoft.com/office/powerpoint/2010/main" val="223233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16</a:t>
            </a:fld>
            <a:endParaRPr lang="sv-SE"/>
          </a:p>
        </p:txBody>
      </p:sp>
    </p:spTree>
    <p:extLst>
      <p:ext uri="{BB962C8B-B14F-4D97-AF65-F5344CB8AC3E}">
        <p14:creationId xmlns:p14="http://schemas.microsoft.com/office/powerpoint/2010/main" val="500567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17</a:t>
            </a:fld>
            <a:endParaRPr lang="sv-SE" altLang="en-SE"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20</a:t>
            </a:fld>
            <a:endParaRPr lang="sv-SE" altLang="en-SE" sz="1200">
              <a:latin typeface="Calibri" panose="020F0502020204030204" pitchFamily="34" charset="0"/>
            </a:endParaRPr>
          </a:p>
        </p:txBody>
      </p:sp>
    </p:spTree>
    <p:extLst>
      <p:ext uri="{BB962C8B-B14F-4D97-AF65-F5344CB8AC3E}">
        <p14:creationId xmlns:p14="http://schemas.microsoft.com/office/powerpoint/2010/main" val="294502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Platshållare för bildobjekt 1">
            <a:extLst>
              <a:ext uri="{FF2B5EF4-FFF2-40B4-BE49-F238E27FC236}">
                <a16:creationId xmlns:a16="http://schemas.microsoft.com/office/drawing/2014/main" id="{D5411ABE-8D24-C343-BEC9-974B5B257F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1CB13CE-153F-4A47-962C-DA1F3055D65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12291" name="Platshållare för bildnummer 3">
            <a:extLst>
              <a:ext uri="{FF2B5EF4-FFF2-40B4-BE49-F238E27FC236}">
                <a16:creationId xmlns:a16="http://schemas.microsoft.com/office/drawing/2014/main" id="{6B52258F-01A0-4D42-AA60-BF9C9898A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97C0D3B6-697C-3649-ADE6-1261C36BD99F}" type="slidenum">
              <a:rPr lang="sv-SE" altLang="en-SE" sz="1200">
                <a:latin typeface="Calibri" panose="020F0502020204030204" pitchFamily="34" charset="0"/>
              </a:rPr>
              <a:pPr defTabSz="1041400" fontAlgn="base">
                <a:spcBef>
                  <a:spcPct val="0"/>
                </a:spcBef>
                <a:spcAft>
                  <a:spcPct val="0"/>
                </a:spcAft>
              </a:pPr>
              <a:t>3</a:t>
            </a:fld>
            <a:endParaRPr lang="sv-SE" altLang="en-SE"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21</a:t>
            </a:fld>
            <a:endParaRPr lang="sv-SE" altLang="en-SE"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22</a:t>
            </a:fld>
            <a:endParaRPr lang="sv-SE" altLang="en-SE" sz="1200">
              <a:latin typeface="Calibri" panose="020F0502020204030204" pitchFamily="34" charset="0"/>
            </a:endParaRPr>
          </a:p>
        </p:txBody>
      </p:sp>
    </p:spTree>
    <p:extLst>
      <p:ext uri="{BB962C8B-B14F-4D97-AF65-F5344CB8AC3E}">
        <p14:creationId xmlns:p14="http://schemas.microsoft.com/office/powerpoint/2010/main" val="2579851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24</a:t>
            </a:fld>
            <a:endParaRPr lang="sv-SE" altLang="en-SE" sz="1200">
              <a:latin typeface="Calibri" panose="020F0502020204030204" pitchFamily="34" charset="0"/>
            </a:endParaRPr>
          </a:p>
        </p:txBody>
      </p:sp>
    </p:spTree>
    <p:extLst>
      <p:ext uri="{BB962C8B-B14F-4D97-AF65-F5344CB8AC3E}">
        <p14:creationId xmlns:p14="http://schemas.microsoft.com/office/powerpoint/2010/main" val="261351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25</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latshållare för bildobjekt 1">
            <a:extLst>
              <a:ext uri="{FF2B5EF4-FFF2-40B4-BE49-F238E27FC236}">
                <a16:creationId xmlns:a16="http://schemas.microsoft.com/office/drawing/2014/main" id="{9541C4F6-817A-2545-9E66-4327000711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91757E3-7B7D-8A4C-A770-00601C30A403}"/>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14339" name="Platshållare för bildnummer 3">
            <a:extLst>
              <a:ext uri="{FF2B5EF4-FFF2-40B4-BE49-F238E27FC236}">
                <a16:creationId xmlns:a16="http://schemas.microsoft.com/office/drawing/2014/main" id="{D98DEFB1-A09C-1C45-87B4-8CC8D7619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125BFBE6-8CB9-1A48-B2E8-971AA206D703}" type="slidenum">
              <a:rPr lang="sv-SE" altLang="en-SE" sz="1200">
                <a:latin typeface="Calibri" panose="020F0502020204030204" pitchFamily="34" charset="0"/>
              </a:rPr>
              <a:pPr defTabSz="1041400" fontAlgn="base">
                <a:spcBef>
                  <a:spcPct val="0"/>
                </a:spcBef>
                <a:spcAft>
                  <a:spcPct val="0"/>
                </a:spcAft>
              </a:pPr>
              <a:t>4</a:t>
            </a:fld>
            <a:endParaRPr lang="sv-SE" altLang="en-SE"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42</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44</a:t>
            </a:fld>
            <a:endParaRPr lang="sv-SE"/>
          </a:p>
        </p:txBody>
      </p:sp>
    </p:spTree>
    <p:extLst>
      <p:ext uri="{BB962C8B-B14F-4D97-AF65-F5344CB8AC3E}">
        <p14:creationId xmlns:p14="http://schemas.microsoft.com/office/powerpoint/2010/main" val="1534727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46</a:t>
            </a:fld>
            <a:endParaRPr lang="sv-SE"/>
          </a:p>
        </p:txBody>
      </p:sp>
    </p:spTree>
    <p:extLst>
      <p:ext uri="{BB962C8B-B14F-4D97-AF65-F5344CB8AC3E}">
        <p14:creationId xmlns:p14="http://schemas.microsoft.com/office/powerpoint/2010/main" val="3036973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48</a:t>
            </a:fld>
            <a:endParaRPr lang="sv-SE"/>
          </a:p>
        </p:txBody>
      </p:sp>
    </p:spTree>
    <p:extLst>
      <p:ext uri="{BB962C8B-B14F-4D97-AF65-F5344CB8AC3E}">
        <p14:creationId xmlns:p14="http://schemas.microsoft.com/office/powerpoint/2010/main" val="13738081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49</a:t>
            </a:fld>
            <a:endParaRPr lang="sv-SE"/>
          </a:p>
        </p:txBody>
      </p:sp>
    </p:spTree>
    <p:extLst>
      <p:ext uri="{BB962C8B-B14F-4D97-AF65-F5344CB8AC3E}">
        <p14:creationId xmlns:p14="http://schemas.microsoft.com/office/powerpoint/2010/main" val="30093241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50</a:t>
            </a:fld>
            <a:endParaRPr lang="sv-SE"/>
          </a:p>
        </p:txBody>
      </p:sp>
    </p:spTree>
    <p:extLst>
      <p:ext uri="{BB962C8B-B14F-4D97-AF65-F5344CB8AC3E}">
        <p14:creationId xmlns:p14="http://schemas.microsoft.com/office/powerpoint/2010/main" val="80442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a:t>
            </a:fld>
            <a:endParaRPr lang="sv-SE"/>
          </a:p>
        </p:txBody>
      </p:sp>
    </p:spTree>
    <p:extLst>
      <p:ext uri="{BB962C8B-B14F-4D97-AF65-F5344CB8AC3E}">
        <p14:creationId xmlns:p14="http://schemas.microsoft.com/office/powerpoint/2010/main" val="5204776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51</a:t>
            </a:fld>
            <a:endParaRPr lang="sv-SE"/>
          </a:p>
        </p:txBody>
      </p:sp>
    </p:spTree>
    <p:extLst>
      <p:ext uri="{BB962C8B-B14F-4D97-AF65-F5344CB8AC3E}">
        <p14:creationId xmlns:p14="http://schemas.microsoft.com/office/powerpoint/2010/main" val="10921426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55</a:t>
            </a:fld>
            <a:endParaRPr lang="sv-SE"/>
          </a:p>
        </p:txBody>
      </p:sp>
    </p:spTree>
    <p:extLst>
      <p:ext uri="{BB962C8B-B14F-4D97-AF65-F5344CB8AC3E}">
        <p14:creationId xmlns:p14="http://schemas.microsoft.com/office/powerpoint/2010/main" val="1146672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59</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65</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9</a:t>
            </a:fld>
            <a:endParaRPr lang="sv-SE"/>
          </a:p>
        </p:txBody>
      </p:sp>
    </p:spTree>
    <p:extLst>
      <p:ext uri="{BB962C8B-B14F-4D97-AF65-F5344CB8AC3E}">
        <p14:creationId xmlns:p14="http://schemas.microsoft.com/office/powerpoint/2010/main" val="117972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Anpassad layout">
    <p:bg>
      <p:bgPr>
        <a:solidFill>
          <a:srgbClr val="AED9DD"/>
        </a:solidFill>
        <a:effectLst/>
      </p:bgPr>
    </p:bg>
    <p:spTree>
      <p:nvGrpSpPr>
        <p:cNvPr id="1" name=""/>
        <p:cNvGrpSpPr/>
        <p:nvPr/>
      </p:nvGrpSpPr>
      <p:grpSpPr>
        <a:xfrm>
          <a:off x="0" y="0"/>
          <a:ext cx="0" cy="0"/>
          <a:chOff x="0" y="0"/>
          <a:chExt cx="0" cy="0"/>
        </a:xfrm>
      </p:grpSpPr>
      <p:sp>
        <p:nvSpPr>
          <p:cNvPr id="3" name="Ellips 3">
            <a:extLst>
              <a:ext uri="{FF2B5EF4-FFF2-40B4-BE49-F238E27FC236}">
                <a16:creationId xmlns:a16="http://schemas.microsoft.com/office/drawing/2014/main" id="{A1D90281-98A8-DB46-BC8C-4D6A4F4FCF65}"/>
              </a:ext>
            </a:extLst>
          </p:cNvPr>
          <p:cNvSpPr/>
          <p:nvPr userDrawn="1"/>
        </p:nvSpPr>
        <p:spPr>
          <a:xfrm>
            <a:off x="758825" y="655638"/>
            <a:ext cx="4456113" cy="4398962"/>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4" name="Rektangel 4">
            <a:extLst>
              <a:ext uri="{FF2B5EF4-FFF2-40B4-BE49-F238E27FC236}">
                <a16:creationId xmlns:a16="http://schemas.microsoft.com/office/drawing/2014/main" id="{7383B835-C451-374D-A975-17C8F818E94C}"/>
              </a:ext>
            </a:extLst>
          </p:cNvPr>
          <p:cNvSpPr/>
          <p:nvPr userDrawn="1"/>
        </p:nvSpPr>
        <p:spPr>
          <a:xfrm rot="5400000">
            <a:off x="4494213" y="1362075"/>
            <a:ext cx="1703387" cy="1069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5" name="Bildobjekt 7" descr="En bild som visar text, tecken, clipart&#10;&#10;Automatiskt genererad beskrivning">
            <a:extLst>
              <a:ext uri="{FF2B5EF4-FFF2-40B4-BE49-F238E27FC236}">
                <a16:creationId xmlns:a16="http://schemas.microsoft.com/office/drawing/2014/main" id="{A1211CA9-4E97-404A-AE58-9D3E7A2674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9" r="56329"/>
          <a:stretch>
            <a:fillRect/>
          </a:stretch>
        </p:blipFill>
        <p:spPr bwMode="auto">
          <a:xfrm>
            <a:off x="8612188" y="5957888"/>
            <a:ext cx="19034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B04E0061-D176-4642-A935-9330313D60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088" y="6084888"/>
            <a:ext cx="1466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bild 9"/>
          <p:cNvSpPr>
            <a:spLocks noGrp="1"/>
          </p:cNvSpPr>
          <p:nvPr>
            <p:ph type="pic" sz="quarter" idx="10"/>
          </p:nvPr>
        </p:nvSpPr>
        <p:spPr>
          <a:xfrm>
            <a:off x="6406365" y="5958474"/>
            <a:ext cx="2205186" cy="1522475"/>
          </a:xfrm>
        </p:spPr>
        <p:txBody>
          <a:bodyPr rtlCol="0">
            <a:normAutofit/>
          </a:bodyPr>
          <a:lstStyle/>
          <a:p>
            <a:pPr lvl="0"/>
            <a:endParaRPr lang="sv-SE" noProof="0"/>
          </a:p>
        </p:txBody>
      </p:sp>
    </p:spTree>
    <p:extLst>
      <p:ext uri="{BB962C8B-B14F-4D97-AF65-F5344CB8AC3E}">
        <p14:creationId xmlns:p14="http://schemas.microsoft.com/office/powerpoint/2010/main" val="42099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B9BB94D3-213E-4449-9D27-7FE96166C7C9}"/>
              </a:ext>
            </a:extLst>
          </p:cNvPr>
          <p:cNvSpPr/>
          <p:nvPr userDrawn="1"/>
        </p:nvSpPr>
        <p:spPr>
          <a:xfrm>
            <a:off x="6242756" y="0"/>
            <a:ext cx="4449057" cy="7559675"/>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4" name="Bildobjekt 5">
            <a:extLst>
              <a:ext uri="{FF2B5EF4-FFF2-40B4-BE49-F238E27FC236}">
                <a16:creationId xmlns:a16="http://schemas.microsoft.com/office/drawing/2014/main" id="{C7CEB53B-DFE3-2041-A218-3E9D5DCD74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 7">
            <a:extLst>
              <a:ext uri="{FF2B5EF4-FFF2-40B4-BE49-F238E27FC236}">
                <a16:creationId xmlns:a16="http://schemas.microsoft.com/office/drawing/2014/main" id="{05A86000-E69B-454E-9F38-E485E0E4C73D}"/>
              </a:ext>
            </a:extLst>
          </p:cNvPr>
          <p:cNvSpPr/>
          <p:nvPr userDrawn="1"/>
        </p:nvSpPr>
        <p:spPr>
          <a:xfrm>
            <a:off x="6681614" y="2027238"/>
            <a:ext cx="3589338" cy="3505200"/>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10" name="Rubrik 9"/>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943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F2B3BAFD-5303-D045-8C49-B7ABF38D4580}"/>
              </a:ext>
            </a:extLst>
          </p:cNvPr>
          <p:cNvSpPr/>
          <p:nvPr userDrawn="1"/>
        </p:nvSpPr>
        <p:spPr>
          <a:xfrm rot="5400000">
            <a:off x="3455988" y="323850"/>
            <a:ext cx="3779837" cy="10691813"/>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3" name="Platshållare för datum 2">
            <a:extLst>
              <a:ext uri="{FF2B5EF4-FFF2-40B4-BE49-F238E27FC236}">
                <a16:creationId xmlns:a16="http://schemas.microsoft.com/office/drawing/2014/main" id="{0FC3DB81-7C49-A046-9A6B-E89196193C3C}"/>
              </a:ext>
            </a:extLst>
          </p:cNvPr>
          <p:cNvSpPr>
            <a:spLocks noGrp="1"/>
          </p:cNvSpPr>
          <p:nvPr>
            <p:ph type="dt" sz="half" idx="10"/>
          </p:nvPr>
        </p:nvSpPr>
        <p:spPr/>
        <p:txBody>
          <a:bodyPr/>
          <a:lstStyle>
            <a:lvl1pPr>
              <a:defRPr/>
            </a:lvl1pPr>
          </a:lstStyle>
          <a:p>
            <a:pPr>
              <a:defRPr/>
            </a:pPr>
            <a:endParaRPr lang="sv-SE"/>
          </a:p>
        </p:txBody>
      </p:sp>
    </p:spTree>
    <p:extLst>
      <p:ext uri="{BB962C8B-B14F-4D97-AF65-F5344CB8AC3E}">
        <p14:creationId xmlns:p14="http://schemas.microsoft.com/office/powerpoint/2010/main" val="32944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66842BB-F986-4F4B-BDFC-DB4B38D0B8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17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033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9BE807-607B-DB46-902B-A4DE1C8AD8C1}"/>
              </a:ext>
            </a:extLst>
          </p:cNvPr>
          <p:cNvSpPr>
            <a:spLocks noGrp="1" noChangeArrowheads="1"/>
          </p:cNvSpPr>
          <p:nvPr>
            <p:ph type="title"/>
          </p:nvPr>
        </p:nvSpPr>
        <p:spPr bwMode="auto">
          <a:xfrm>
            <a:off x="735013" y="1165225"/>
            <a:ext cx="77295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mall för rubrikformat</a:t>
            </a:r>
            <a:endParaRPr lang="en-US" altLang="en-SE"/>
          </a:p>
        </p:txBody>
      </p:sp>
      <p:sp>
        <p:nvSpPr>
          <p:cNvPr id="1027" name="Text Placeholder 2">
            <a:extLst>
              <a:ext uri="{FF2B5EF4-FFF2-40B4-BE49-F238E27FC236}">
                <a16:creationId xmlns:a16="http://schemas.microsoft.com/office/drawing/2014/main" id="{060648BA-9ECA-D845-97C9-97015C9FED65}"/>
              </a:ext>
            </a:extLst>
          </p:cNvPr>
          <p:cNvSpPr>
            <a:spLocks noGrp="1" noChangeArrowheads="1"/>
          </p:cNvSpPr>
          <p:nvPr>
            <p:ph type="body" idx="1"/>
          </p:nvPr>
        </p:nvSpPr>
        <p:spPr bwMode="auto">
          <a:xfrm>
            <a:off x="735013" y="2012950"/>
            <a:ext cx="6523037"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Redigera format för bakgrundstext
Nivå två
Nivå tre
Nivå fyra
Nivå fem</a:t>
            </a:r>
            <a:endParaRPr lang="en-US" altLang="en-SE"/>
          </a:p>
        </p:txBody>
      </p:sp>
      <p:sp>
        <p:nvSpPr>
          <p:cNvPr id="4" name="Date Placeholder 3">
            <a:extLst>
              <a:ext uri="{FF2B5EF4-FFF2-40B4-BE49-F238E27FC236}">
                <a16:creationId xmlns:a16="http://schemas.microsoft.com/office/drawing/2014/main" id="{291D7A21-1CE3-4C4D-B33F-B0454CD81114}"/>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
        <p:nvSpPr>
          <p:cNvPr id="9" name="Platshållare för sidfot 8">
            <a:extLst>
              <a:ext uri="{FF2B5EF4-FFF2-40B4-BE49-F238E27FC236}">
                <a16:creationId xmlns:a16="http://schemas.microsoft.com/office/drawing/2014/main" id="{5437FCB2-6630-D143-B706-65DE79E639A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Lst>
  <p:hf hdr="0" ftr="0" dt="0"/>
  <p:txStyles>
    <p:titleStyle>
      <a:lvl1pPr algn="l" rtl="0" fontAlgn="base">
        <a:lnSpc>
          <a:spcPct val="90000"/>
        </a:lnSpc>
        <a:spcBef>
          <a:spcPct val="0"/>
        </a:spcBef>
        <a:spcAft>
          <a:spcPct val="0"/>
        </a:spcAft>
        <a:defRPr sz="3200" b="1" kern="1200">
          <a:solidFill>
            <a:schemeClr val="bg1"/>
          </a:solidFill>
          <a:latin typeface="+mj-lt"/>
          <a:ea typeface="+mj-ea"/>
          <a:cs typeface="+mj-cs"/>
        </a:defRPr>
      </a:lvl1pPr>
      <a:lvl2pPr algn="l" rtl="0" fontAlgn="base">
        <a:lnSpc>
          <a:spcPct val="90000"/>
        </a:lnSpc>
        <a:spcBef>
          <a:spcPct val="0"/>
        </a:spcBef>
        <a:spcAft>
          <a:spcPct val="0"/>
        </a:spcAft>
        <a:defRPr sz="3200" b="1">
          <a:solidFill>
            <a:schemeClr val="bg1"/>
          </a:solidFill>
          <a:latin typeface="Arial Black" panose="020B0604020202020204" pitchFamily="34" charset="0"/>
        </a:defRPr>
      </a:lvl2pPr>
      <a:lvl3pPr algn="l" rtl="0" fontAlgn="base">
        <a:lnSpc>
          <a:spcPct val="90000"/>
        </a:lnSpc>
        <a:spcBef>
          <a:spcPct val="0"/>
        </a:spcBef>
        <a:spcAft>
          <a:spcPct val="0"/>
        </a:spcAft>
        <a:defRPr sz="3200" b="1">
          <a:solidFill>
            <a:schemeClr val="bg1"/>
          </a:solidFill>
          <a:latin typeface="Arial Black" panose="020B0604020202020204" pitchFamily="34" charset="0"/>
        </a:defRPr>
      </a:lvl3pPr>
      <a:lvl4pPr algn="l" rtl="0" fontAlgn="base">
        <a:lnSpc>
          <a:spcPct val="90000"/>
        </a:lnSpc>
        <a:spcBef>
          <a:spcPct val="0"/>
        </a:spcBef>
        <a:spcAft>
          <a:spcPct val="0"/>
        </a:spcAft>
        <a:defRPr sz="3200" b="1">
          <a:solidFill>
            <a:schemeClr val="bg1"/>
          </a:solidFill>
          <a:latin typeface="Arial Black" panose="020B0604020202020204" pitchFamily="34" charset="0"/>
        </a:defRPr>
      </a:lvl4pPr>
      <a:lvl5pPr algn="l" rtl="0" fontAlgn="base">
        <a:lnSpc>
          <a:spcPct val="90000"/>
        </a:lnSpc>
        <a:spcBef>
          <a:spcPct val="0"/>
        </a:spcBef>
        <a:spcAft>
          <a:spcPct val="0"/>
        </a:spcAft>
        <a:defRPr sz="3200" b="1">
          <a:solidFill>
            <a:schemeClr val="bg1"/>
          </a:solidFill>
          <a:latin typeface="Arial Black" panose="020B0604020202020204" pitchFamily="34" charset="0"/>
        </a:defRPr>
      </a:lvl5pPr>
      <a:lvl6pPr marL="457200" algn="l" rtl="0" fontAlgn="base">
        <a:lnSpc>
          <a:spcPct val="90000"/>
        </a:lnSpc>
        <a:spcBef>
          <a:spcPct val="0"/>
        </a:spcBef>
        <a:spcAft>
          <a:spcPct val="0"/>
        </a:spcAft>
        <a:defRPr sz="3200" b="1">
          <a:solidFill>
            <a:schemeClr val="bg1"/>
          </a:solidFill>
          <a:latin typeface="Arial Black" panose="020B0604020202020204" pitchFamily="34" charset="0"/>
        </a:defRPr>
      </a:lvl6pPr>
      <a:lvl7pPr marL="914400" algn="l" rtl="0" fontAlgn="base">
        <a:lnSpc>
          <a:spcPct val="90000"/>
        </a:lnSpc>
        <a:spcBef>
          <a:spcPct val="0"/>
        </a:spcBef>
        <a:spcAft>
          <a:spcPct val="0"/>
        </a:spcAft>
        <a:defRPr sz="3200" b="1">
          <a:solidFill>
            <a:schemeClr val="bg1"/>
          </a:solidFill>
          <a:latin typeface="Arial Black" panose="020B0604020202020204" pitchFamily="34" charset="0"/>
        </a:defRPr>
      </a:lvl7pPr>
      <a:lvl8pPr marL="1371600" algn="l" rtl="0" fontAlgn="base">
        <a:lnSpc>
          <a:spcPct val="90000"/>
        </a:lnSpc>
        <a:spcBef>
          <a:spcPct val="0"/>
        </a:spcBef>
        <a:spcAft>
          <a:spcPct val="0"/>
        </a:spcAft>
        <a:defRPr sz="3200" b="1">
          <a:solidFill>
            <a:schemeClr val="bg1"/>
          </a:solidFill>
          <a:latin typeface="Arial Black" panose="020B0604020202020204" pitchFamily="34" charset="0"/>
        </a:defRPr>
      </a:lvl8pPr>
      <a:lvl9pPr marL="1828800" algn="l" rtl="0" fontAlgn="base">
        <a:lnSpc>
          <a:spcPct val="90000"/>
        </a:lnSpc>
        <a:spcBef>
          <a:spcPct val="0"/>
        </a:spcBef>
        <a:spcAft>
          <a:spcPct val="0"/>
        </a:spcAft>
        <a:defRPr sz="3200" b="1">
          <a:solidFill>
            <a:schemeClr val="bg1"/>
          </a:solidFill>
          <a:latin typeface="Arial Black"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12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chart" Target="../charts/chart20.xml"/><Relationship Id="rId6" Type="http://schemas.openxmlformats.org/officeDocument/2006/relationships/chart" Target="../charts/chart21.xml"/><Relationship Id="rId7" Type="http://schemas.openxmlformats.org/officeDocument/2006/relationships/chart" Target="../charts/char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hart" Target="../charts/chart23.xml"/><Relationship Id="rId4" Type="http://schemas.openxmlformats.org/officeDocument/2006/relationships/image" Target="../media/image8.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24.xml"/><Relationship Id="rId4" Type="http://schemas.openxmlformats.org/officeDocument/2006/relationships/image" Target="../media/image9.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25.xml"/><Relationship Id="rId4" Type="http://schemas.openxmlformats.org/officeDocument/2006/relationships/image" Target="../media/image8.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3.xml"/><Relationship Id="rId3" Type="http://schemas.openxmlformats.org/officeDocument/2006/relationships/slide" Target="slide4.xml"/><Relationship Id="rId4" Type="http://schemas.openxmlformats.org/officeDocument/2006/relationships/slide" Target="slide9.xml"/><Relationship Id="rId5" Type="http://schemas.openxmlformats.org/officeDocument/2006/relationships/slide" Target="slide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28.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chart" Target="../charts/char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36.xml"/><Relationship Id="rId4" Type="http://schemas.openxmlformats.org/officeDocument/2006/relationships/chart" Target="../charts/chart37.xml"/><Relationship Id="rId5" Type="http://schemas.openxmlformats.org/officeDocument/2006/relationships/chart" Target="../charts/chart38.xml"/><Relationship Id="rId6" Type="http://schemas.openxmlformats.org/officeDocument/2006/relationships/chart" Target="../charts/char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chart" Target="../charts/chart40.xml"/><Relationship Id="rId4" Type="http://schemas.openxmlformats.org/officeDocument/2006/relationships/chart" Target="../charts/chart41.xml"/><Relationship Id="rId5" Type="http://schemas.openxmlformats.org/officeDocument/2006/relationships/chart" Target="../charts/chart42.xml"/><Relationship Id="rId6" Type="http://schemas.openxmlformats.org/officeDocument/2006/relationships/chart" Target="../charts/char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chart" Target="../charts/chart45.xml"/><Relationship Id="rId4" Type="http://schemas.openxmlformats.org/officeDocument/2006/relationships/chart" Target="../charts/chart46.xml"/><Relationship Id="rId5" Type="http://schemas.openxmlformats.org/officeDocument/2006/relationships/chart" Target="../charts/chart47.xml"/><Relationship Id="rId6" Type="http://schemas.openxmlformats.org/officeDocument/2006/relationships/chart" Target="../charts/char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hart" Target="../charts/chart50.xml"/><Relationship Id="rId4" Type="http://schemas.openxmlformats.org/officeDocument/2006/relationships/chart" Target="../charts/chart51.xml"/><Relationship Id="rId5" Type="http://schemas.openxmlformats.org/officeDocument/2006/relationships/chart" Target="../charts/chart52.xml"/><Relationship Id="rId6" Type="http://schemas.openxmlformats.org/officeDocument/2006/relationships/chart" Target="../charts/chart5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chart" Target="../charts/chart54.xml"/><Relationship Id="rId4" Type="http://schemas.openxmlformats.org/officeDocument/2006/relationships/chart" Target="../charts/chart55.xml"/><Relationship Id="rId5" Type="http://schemas.openxmlformats.org/officeDocument/2006/relationships/chart" Target="../charts/char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chart" Target="../charts/chart57.xml"/><Relationship Id="rId4" Type="http://schemas.openxmlformats.org/officeDocument/2006/relationships/chart" Target="../charts/char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chart" Target="../charts/chart59.xml"/><Relationship Id="rId4" Type="http://schemas.openxmlformats.org/officeDocument/2006/relationships/chart" Target="../charts/chart60.xml"/><Relationship Id="rId5" Type="http://schemas.openxmlformats.org/officeDocument/2006/relationships/chart" Target="../charts/chart61.xml"/><Relationship Id="rId6" Type="http://schemas.openxmlformats.org/officeDocument/2006/relationships/chart" Target="../charts/chart6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chart" Target="../charts/chart69.xml"/><Relationship Id="rId4" Type="http://schemas.openxmlformats.org/officeDocument/2006/relationships/chart" Target="../charts/chart70.xml"/><Relationship Id="rId5" Type="http://schemas.openxmlformats.org/officeDocument/2006/relationships/chart" Target="../charts/chart71.xml"/><Relationship Id="rId6" Type="http://schemas.openxmlformats.org/officeDocument/2006/relationships/chart" Target="../charts/chart7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chart" Target="../charts/chart80.xml"/><Relationship Id="rId4" Type="http://schemas.openxmlformats.org/officeDocument/2006/relationships/chart" Target="../charts/chart81.xml"/><Relationship Id="rId5" Type="http://schemas.openxmlformats.org/officeDocument/2006/relationships/chart" Target="../charts/chart8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chart" Target="../charts/chart83.xml"/><Relationship Id="rId4" Type="http://schemas.openxmlformats.org/officeDocument/2006/relationships/chart" Target="../charts/chart84.xml"/><Relationship Id="rId5" Type="http://schemas.openxmlformats.org/officeDocument/2006/relationships/chart" Target="../charts/chart85.xml"/><Relationship Id="rId6" Type="http://schemas.openxmlformats.org/officeDocument/2006/relationships/chart" Target="../charts/chart8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chart" Target="../charts/chart87.xml"/><Relationship Id="rId4" Type="http://schemas.openxmlformats.org/officeDocument/2006/relationships/chart" Target="../charts/chart88.xml"/><Relationship Id="rId5" Type="http://schemas.openxmlformats.org/officeDocument/2006/relationships/chart" Target="../charts/chart89.xml"/><Relationship Id="rId6" Type="http://schemas.openxmlformats.org/officeDocument/2006/relationships/chart" Target="../charts/chart9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chart" Target="../charts/chart92.xml"/><Relationship Id="rId4" Type="http://schemas.openxmlformats.org/officeDocument/2006/relationships/chart" Target="../charts/chart93.xml"/><Relationship Id="rId5" Type="http://schemas.openxmlformats.org/officeDocument/2006/relationships/chart" Target="../charts/chart94.xml"/><Relationship Id="rId6" Type="http://schemas.openxmlformats.org/officeDocument/2006/relationships/chart" Target="../charts/chart9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chart" Target="../charts/chart97.xml"/><Relationship Id="rId4" Type="http://schemas.openxmlformats.org/officeDocument/2006/relationships/chart" Target="../charts/chart98.xml"/><Relationship Id="rId5" Type="http://schemas.openxmlformats.org/officeDocument/2006/relationships/chart" Target="../charts/chart99.xml"/><Relationship Id="rId6" Type="http://schemas.openxmlformats.org/officeDocument/2006/relationships/chart" Target="../charts/chart10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chart" Target="../charts/chart101.xml"/><Relationship Id="rId4" Type="http://schemas.openxmlformats.org/officeDocument/2006/relationships/chart" Target="../charts/chart102.xml"/><Relationship Id="rId5" Type="http://schemas.openxmlformats.org/officeDocument/2006/relationships/chart" Target="../charts/chart10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chart" Target="../charts/chart104.xml"/><Relationship Id="rId4" Type="http://schemas.openxmlformats.org/officeDocument/2006/relationships/chart" Target="../charts/chart10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chart" Target="../charts/chart106.xml"/><Relationship Id="rId4" Type="http://schemas.openxmlformats.org/officeDocument/2006/relationships/chart" Target="../charts/chart107.xml"/><Relationship Id="rId5" Type="http://schemas.openxmlformats.org/officeDocument/2006/relationships/chart" Target="../charts/chart108.xml"/><Relationship Id="rId6" Type="http://schemas.openxmlformats.org/officeDocument/2006/relationships/chart" Target="../charts/chart10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chart" Target="../charts/chart116.xml"/><Relationship Id="rId4" Type="http://schemas.openxmlformats.org/officeDocument/2006/relationships/chart" Target="../charts/chart117.xml"/><Relationship Id="rId5" Type="http://schemas.openxmlformats.org/officeDocument/2006/relationships/chart" Target="../charts/chart118.xml"/><Relationship Id="rId6" Type="http://schemas.openxmlformats.org/officeDocument/2006/relationships/chart" Target="../charts/chart1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chart" Target="../charts/chart127.xml"/><Relationship Id="rId4" Type="http://schemas.openxmlformats.org/officeDocument/2006/relationships/chart" Target="../charts/chart128.xml"/><Relationship Id="rId5" Type="http://schemas.openxmlformats.org/officeDocument/2006/relationships/chart" Target="../charts/chart1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3.xml"/><Relationship Id="rId4" Type="http://schemas.openxmlformats.org/officeDocument/2006/relationships/chart" Target="../charts/char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chart" Target="../charts/chart130.xml"/><Relationship Id="rId4" Type="http://schemas.openxmlformats.org/officeDocument/2006/relationships/chart" Target="../charts/chart131.xml"/><Relationship Id="rId5" Type="http://schemas.openxmlformats.org/officeDocument/2006/relationships/chart" Target="../charts/chart132.xml"/><Relationship Id="rId6" Type="http://schemas.openxmlformats.org/officeDocument/2006/relationships/chart" Target="../charts/chart1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chart" Target="../charts/chart134.xml"/><Relationship Id="rId4" Type="http://schemas.openxmlformats.org/officeDocument/2006/relationships/chart" Target="../charts/chart135.xml"/><Relationship Id="rId5" Type="http://schemas.openxmlformats.org/officeDocument/2006/relationships/chart" Target="../charts/chart136.xml"/><Relationship Id="rId6" Type="http://schemas.openxmlformats.org/officeDocument/2006/relationships/chart" Target="../charts/chart1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chart" Target="../charts/chart139.xml"/><Relationship Id="rId4" Type="http://schemas.openxmlformats.org/officeDocument/2006/relationships/chart" Target="../charts/chart140.xml"/><Relationship Id="rId5" Type="http://schemas.openxmlformats.org/officeDocument/2006/relationships/chart" Target="../charts/chart141.xml"/><Relationship Id="rId6" Type="http://schemas.openxmlformats.org/officeDocument/2006/relationships/chart" Target="../charts/chart1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chart" Target="../charts/chart144.xml"/><Relationship Id="rId4" Type="http://schemas.openxmlformats.org/officeDocument/2006/relationships/chart" Target="../charts/chart145.xml"/><Relationship Id="rId5" Type="http://schemas.openxmlformats.org/officeDocument/2006/relationships/chart" Target="../charts/chart146.xml"/><Relationship Id="rId6" Type="http://schemas.openxmlformats.org/officeDocument/2006/relationships/chart" Target="../charts/chart14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chart" Target="../charts/chart148.xml"/><Relationship Id="rId4" Type="http://schemas.openxmlformats.org/officeDocument/2006/relationships/chart" Target="../charts/chart149.xml"/><Relationship Id="rId5" Type="http://schemas.openxmlformats.org/officeDocument/2006/relationships/chart" Target="../charts/chart15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chart" Target="../charts/chart151.xml"/><Relationship Id="rId4" Type="http://schemas.openxmlformats.org/officeDocument/2006/relationships/chart" Target="../charts/chart15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chart" Target="../charts/chart153.xml"/><Relationship Id="rId4" Type="http://schemas.openxmlformats.org/officeDocument/2006/relationships/chart" Target="../charts/chart154.xml"/><Relationship Id="rId5" Type="http://schemas.openxmlformats.org/officeDocument/2006/relationships/chart" Target="../charts/chart155.xml"/><Relationship Id="rId6" Type="http://schemas.openxmlformats.org/officeDocument/2006/relationships/chart" Target="../charts/chart1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chart" Target="../charts/chart163.xml"/><Relationship Id="rId4" Type="http://schemas.openxmlformats.org/officeDocument/2006/relationships/chart" Target="../charts/chart164.xml"/><Relationship Id="rId5" Type="http://schemas.openxmlformats.org/officeDocument/2006/relationships/chart" Target="../charts/chart165.xml"/><Relationship Id="rId6" Type="http://schemas.openxmlformats.org/officeDocument/2006/relationships/chart" Target="../charts/chart1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9.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A7C9D905-7A04-3B4E-9A01-D0AAE5EC9445}"/>
              </a:ext>
            </a:extLst>
          </p:cNvPr>
          <p:cNvSpPr txBox="1"/>
          <p:nvPr/>
        </p:nvSpPr>
        <p:spPr>
          <a:xfrm>
            <a:off x="1134045" y="1273810"/>
            <a:ext cx="3692324" cy="984885"/>
          </a:xfrm>
          <a:prstGeom prst="rect">
            <a:avLst/>
          </a:prstGeom>
          <a:noFill/>
        </p:spPr>
        <p:txBody>
          <a:bodyPr>
            <a:spAutoFit/>
          </a:bodyPr>
          <a:lstStyle/>
          <a:p>
            <a:pPr algn="ctr" defTabSz="1042873" eaLnBrk="1" fontAlgn="auto" hangingPunct="1">
              <a:spcBef>
                <a:spcPts val="0"/>
              </a:spcBef>
              <a:spcAft>
                <a:spcPts val="0"/>
              </a:spcAft>
              <a:defRPr/>
            </a:pPr>
            <a:r>
              <a:rPr lang="sv-SE" sz="1400" dirty="0">
                <a:solidFill>
                  <a:schemeClr val="bg1"/>
                </a:solidFill>
                <a:cs typeface="Arial" panose="020B0604020202020204" pitchFamily="34" charset="0"/>
              </a:rPr>
              <a:t>Resultat från Våga Visa 2023</a:t>
            </a:r>
          </a:p>
          <a:p>
            <a:pPr algn="ctr" defTabSz="1042873" eaLnBrk="1" fontAlgn="auto" hangingPunct="1">
              <a:spcBef>
                <a:spcPts val="0"/>
              </a:spcBef>
              <a:spcAft>
                <a:spcPts val="0"/>
              </a:spcAft>
              <a:defRPr/>
            </a:pPr>
            <a:endParaRPr lang="sv-SE" sz="1400" dirty="0">
              <a:solidFill>
                <a:schemeClr val="bg1"/>
              </a:solidFill>
              <a:cs typeface="Arial" panose="020B0604020202020204" pitchFamily="34" charset="0"/>
            </a:endParaRPr>
          </a:p>
          <a:p>
            <a:pPr algn="ctr" defTabSz="1042873" eaLnBrk="1" fontAlgn="auto" hangingPunct="1">
              <a:spcBef>
                <a:spcPts val="0"/>
              </a:spcBef>
              <a:spcAft>
                <a:spcPts val="0"/>
              </a:spcAft>
              <a:defRPr/>
            </a:pPr>
            <a:r>
              <a:rPr lang="sv-SE" sz="1600" b="1" dirty="0">
                <a:solidFill>
                  <a:schemeClr val="bg1"/>
                </a:solidFill>
                <a:cs typeface="Arial" panose="020B0604020202020204" pitchFamily="34" charset="0"/>
              </a:rPr>
              <a:t>Årskurs 6</a:t>
            </a:r>
            <a:br>
              <a:rPr lang="sv-SE" sz="1400" b="1" dirty="0">
                <a:solidFill>
                  <a:schemeClr val="bg1"/>
                </a:solidFill>
                <a:highlight>
                  <a:srgbClr val="FF0000"/>
                </a:highlight>
                <a:cs typeface="Arial" panose="020B0604020202020204" pitchFamily="34" charset="0"/>
              </a:rPr>
            </a:br>
            <a:r>
              <a:rPr lang="sv-SE" sz="1400" b="1" dirty="0">
                <a:solidFill>
                  <a:schemeClr val="bg1"/>
                </a:solidFill>
                <a:cs typeface="Arial" panose="020B0604020202020204" pitchFamily="34" charset="0"/>
              </a:rPr>
              <a:t>Vårdnadshavare</a:t>
            </a:r>
          </a:p>
        </p:txBody>
      </p:sp>
      <p:sp>
        <p:nvSpPr>
          <p:cNvPr id="15" name="textruta 14">
            <a:extLst>
              <a:ext uri="{FF2B5EF4-FFF2-40B4-BE49-F238E27FC236}">
                <a16:creationId xmlns:a16="http://schemas.microsoft.com/office/drawing/2014/main" id="{CB459938-BF14-1248-BA28-A763B6EDC43F}"/>
              </a:ext>
            </a:extLst>
          </p:cNvPr>
          <p:cNvSpPr txBox="1"/>
          <p:nvPr/>
        </p:nvSpPr>
        <p:spPr>
          <a:xfrm>
            <a:off x="910207" y="2412365"/>
            <a:ext cx="4140000" cy="584200"/>
          </a:xfrm>
          <a:prstGeom prst="rect">
            <a:avLst/>
          </a:prstGeom>
          <a:noFill/>
        </p:spPr>
        <p:txBody>
          <a:bodyPr wrap="square">
            <a:spAutoFit/>
          </a:bodyPr>
          <a:lstStyle/>
          <a:p>
            <a:pPr algn="ctr" defTabSz="1042873" eaLnBrk="1" fontAlgn="auto" hangingPunct="1">
              <a:spcBef>
                <a:spcPts val="0"/>
              </a:spcBef>
              <a:spcAft>
                <a:spcPts val="0"/>
              </a:spcAft>
              <a:defRPr/>
            </a:pPr>
            <a:r>
              <a:rPr lang="sv-SE" sz="3200" b="1" dirty="0" err="1">
                <a:solidFill>
                  <a:srgbClr val="000000"/>
                </a:solidFill>
                <a:ea typeface="+mj-ea"/>
                <a:cs typeface="Arial" panose="020B0604020202020204" pitchFamily="34" charset="0"/>
              </a:rPr>
              <a:t>Vendestigens förskola och skola</a:t>
            </a:r>
            <a:endParaRPr lang="sv-SE" sz="2400" b="1" dirty="0">
              <a:cs typeface="Arial" panose="020B0604020202020204" pitchFamily="34" charset="0"/>
            </a:endParaRPr>
          </a:p>
        </p:txBody>
      </p:sp>
      <p:pic>
        <p:nvPicPr>
          <p:cNvPr id="16" name="Picture 15" descr="Danderyd.png"/>
          <p:cNvPicPr>
            <a:picLocks noChangeAspect="1"/>
          </p:cNvPicPr>
          <p:nvPr/>
        </p:nvPicPr>
        <p:blipFill>
          <a:blip r:embed="rId3"/>
          <a:stretch>
            <a:fillRect/>
          </a:stretch>
        </p:blipFill>
        <p:spPr>
          <a:xfrm>
            <a:off x="294436" y="6206032"/>
            <a:ext cx="2540000" cy="762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D80888C8-69C7-B243-BB3B-444CA76A7AF8}"/>
              </a:ext>
            </a:extLst>
          </p:cNvPr>
          <p:cNvSpPr/>
          <p:nvPr/>
        </p:nvSpPr>
        <p:spPr>
          <a:xfrm>
            <a:off x="-614363"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2" name="textruta 1">
            <a:extLst>
              <a:ext uri="{FF2B5EF4-FFF2-40B4-BE49-F238E27FC236}">
                <a16:creationId xmlns:a16="http://schemas.microsoft.com/office/drawing/2014/main" id="{4CD2B345-E5B1-8C43-B008-C0CD066AA4B1}"/>
              </a:ext>
            </a:extLst>
          </p:cNvPr>
          <p:cNvSpPr txBox="1"/>
          <p:nvPr/>
        </p:nvSpPr>
        <p:spPr>
          <a:xfrm>
            <a:off x="437632" y="4035144"/>
            <a:ext cx="3794760" cy="276999"/>
          </a:xfrm>
          <a:prstGeom prst="rect">
            <a:avLst/>
          </a:prstGeom>
          <a:noFill/>
        </p:spPr>
        <p:txBody>
          <a:bodyPr wrap="square" rtlCol="0">
            <a:spAutoFit/>
          </a:bodyPr>
          <a:lstStyle/>
          <a:p>
            <a:r>
              <a:rPr lang="sv-SE" sz="1200" dirty="0">
                <a:solidFill>
                  <a:schemeClr val="bg1"/>
                </a:solidFill>
                <a:latin typeface="+mj-lt"/>
              </a:rPr>
              <a:t>Nöjdhetsindex över tid – </a:t>
            </a:r>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3" name="textruta 2">
            <a:extLst>
              <a:ext uri="{FF2B5EF4-FFF2-40B4-BE49-F238E27FC236}">
                <a16:creationId xmlns:a16="http://schemas.microsoft.com/office/drawing/2014/main" id="{12A8727E-AE83-9D40-BF33-ED03E6190170}"/>
              </a:ext>
            </a:extLst>
          </p:cNvPr>
          <p:cNvSpPr txBox="1"/>
          <p:nvPr/>
        </p:nvSpPr>
        <p:spPr>
          <a:xfrm>
            <a:off x="6393700" y="4035144"/>
            <a:ext cx="3794760" cy="276999"/>
          </a:xfrm>
          <a:prstGeom prst="rect">
            <a:avLst/>
          </a:prstGeom>
          <a:noFill/>
        </p:spPr>
        <p:txBody>
          <a:bodyPr wrap="square" rtlCol="0">
            <a:spAutoFit/>
          </a:bodyPr>
          <a:lstStyle/>
          <a:p>
            <a:r>
              <a:rPr lang="sv-SE" sz="1200" dirty="0">
                <a:solidFill>
                  <a:schemeClr val="bg1"/>
                </a:solidFill>
                <a:latin typeface="+mj-lt"/>
              </a:rPr>
              <a:t>Nöjdhetsindex per klass - åk 6</a:t>
            </a:r>
          </a:p>
        </p:txBody>
      </p:sp>
      <p:sp>
        <p:nvSpPr>
          <p:cNvPr id="7" name="textruta 6">
            <a:extLst>
              <a:ext uri="{FF2B5EF4-FFF2-40B4-BE49-F238E27FC236}">
                <a16:creationId xmlns:a16="http://schemas.microsoft.com/office/drawing/2014/main" id="{2437FC26-449C-B844-9801-C4A8AA95E683}"/>
              </a:ext>
            </a:extLst>
          </p:cNvPr>
          <p:cNvSpPr txBox="1"/>
          <p:nvPr/>
        </p:nvSpPr>
        <p:spPr>
          <a:xfrm>
            <a:off x="437632" y="536031"/>
            <a:ext cx="4714880" cy="276999"/>
          </a:xfrm>
          <a:prstGeom prst="rect">
            <a:avLst/>
          </a:prstGeom>
          <a:noFill/>
        </p:spPr>
        <p:txBody>
          <a:bodyPr wrap="square" rtlCol="0">
            <a:spAutoFit/>
          </a:bodyPr>
          <a:lstStyle/>
          <a:p>
            <a:r>
              <a:rPr lang="sv-SE" sz="1200" dirty="0">
                <a:solidFill>
                  <a:schemeClr val="bg1"/>
                </a:solidFill>
                <a:latin typeface="+mj-lt"/>
              </a:rPr>
              <a:t>Årets Nöjdhetsindex</a:t>
            </a:r>
          </a:p>
        </p:txBody>
      </p:sp>
      <p:sp>
        <p:nvSpPr>
          <p:cNvPr id="9" name="textruta 8">
            <a:extLst>
              <a:ext uri="{FF2B5EF4-FFF2-40B4-BE49-F238E27FC236}">
                <a16:creationId xmlns:a16="http://schemas.microsoft.com/office/drawing/2014/main" id="{B461030D-AECF-CB44-B8B5-45A5B3167621}"/>
              </a:ext>
            </a:extLst>
          </p:cNvPr>
          <p:cNvSpPr txBox="1"/>
          <p:nvPr/>
        </p:nvSpPr>
        <p:spPr>
          <a:xfrm>
            <a:off x="437632" y="923320"/>
            <a:ext cx="3623310" cy="2123658"/>
          </a:xfrm>
          <a:prstGeom prst="rect">
            <a:avLst/>
          </a:prstGeom>
          <a:noFill/>
        </p:spPr>
        <p:txBody>
          <a:bodyPr wrap="square" numCol="1" spcCol="360000" rtlCol="0">
            <a:spAutoFit/>
          </a:bodyPr>
          <a:lstStyle/>
          <a:p>
            <a:r>
              <a:rPr lang="sv-SE" sz="1200" dirty="0">
                <a:solidFill>
                  <a:schemeClr val="bg1"/>
                </a:solidFill>
                <a:latin typeface="+mn-lt"/>
              </a:rPr>
              <a:t>I denna del redovisas en sammanfattning av Nöjdhetsindex (NI) som är ett medelvärde som som fångar upp den övergripande nöjdheten med enheten. Indexet består av dessa två frågor:</a:t>
            </a:r>
          </a:p>
          <a:p>
            <a:endParaRPr lang="sv-SE" sz="1200" dirty="0">
              <a:solidFill>
                <a:schemeClr val="bg1"/>
              </a:solidFill>
              <a:latin typeface="+mn-lt"/>
            </a:endParaRPr>
          </a:p>
          <a:p>
            <a:r>
              <a:rPr lang="sv-SE" sz="1200" dirty="0">
                <a:solidFill>
                  <a:schemeClr val="bg1"/>
                </a:solidFill>
                <a:latin typeface="+mn-lt"/>
              </a:rPr>
              <a:t>• Andel nöjda med enheten</a:t>
            </a:r>
          </a:p>
          <a:p>
            <a:r>
              <a:rPr lang="sv-SE" sz="1200" dirty="0">
                <a:solidFill>
                  <a:schemeClr val="bg1"/>
                </a:solidFill>
                <a:latin typeface="+mn-lt"/>
              </a:rPr>
              <a:t>• Andel som kan rekommendera enheten till andra</a:t>
            </a:r>
          </a:p>
          <a:p>
            <a:endParaRPr lang="sv-SE" sz="1200" dirty="0">
              <a:solidFill>
                <a:schemeClr val="bg1"/>
              </a:solidFill>
              <a:latin typeface="+mn-lt"/>
            </a:endParaRPr>
          </a:p>
          <a:p>
            <a:endParaRPr lang="sv-SE" sz="1200" dirty="0">
              <a:solidFill>
                <a:schemeClr val="bg1"/>
              </a:solidFill>
              <a:latin typeface="+mn-lt"/>
            </a:endParaRPr>
          </a:p>
          <a:p>
            <a:r>
              <a:rPr lang="sv-SE" sz="1200" dirty="0">
                <a:solidFill>
                  <a:schemeClr val="bg1"/>
                </a:solidFill>
                <a:latin typeface="+mn-lt"/>
              </a:rPr>
              <a:t> </a:t>
            </a:r>
            <a:br>
              <a:rPr lang="sv-SE" sz="1200" dirty="0">
                <a:solidFill>
                  <a:schemeClr val="bg1"/>
                </a:solidFill>
                <a:latin typeface="+mn-lt"/>
              </a:rPr>
            </a:br>
            <a:r>
              <a:rPr lang="sv-SE" sz="1200" dirty="0">
                <a:solidFill>
                  <a:schemeClr val="bg1"/>
                </a:solidFill>
                <a:latin typeface="+mn-lt"/>
              </a:rPr>
              <a:t/>
            </a:r>
          </a:p>
        </p:txBody>
      </p:sp>
      <p:pic>
        <p:nvPicPr>
          <p:cNvPr id="10" name="Bildobjekt 9">
            <a:extLst>
              <a:ext uri="{FF2B5EF4-FFF2-40B4-BE49-F238E27FC236}">
                <a16:creationId xmlns:a16="http://schemas.microsoft.com/office/drawing/2014/main" id="{86B836AA-7CA1-5F4D-BE77-9732E363041E}"/>
              </a:ext>
            </a:extLst>
          </p:cNvPr>
          <p:cNvPicPr>
            <a:picLocks noChangeAspect="1"/>
          </p:cNvPicPr>
          <p:nvPr/>
        </p:nvPicPr>
        <p:blipFill>
          <a:blip r:embed="rId3"/>
          <a:stretch>
            <a:fillRect/>
          </a:stretch>
        </p:blipFill>
        <p:spPr>
          <a:xfrm>
            <a:off x="4232392" y="697793"/>
            <a:ext cx="1656903" cy="1468142"/>
          </a:xfrm>
          <a:prstGeom prst="rect">
            <a:avLst/>
          </a:prstGeom>
        </p:spPr>
      </p:pic>
      <p:pic>
        <p:nvPicPr>
          <p:cNvPr id="12" name="Bildobjekt 11">
            <a:extLst>
              <a:ext uri="{FF2B5EF4-FFF2-40B4-BE49-F238E27FC236}">
                <a16:creationId xmlns:a16="http://schemas.microsoft.com/office/drawing/2014/main" id="{DD11FFBB-5226-6A44-9D2A-F82AA795F8E8}"/>
              </a:ext>
            </a:extLst>
          </p:cNvPr>
          <p:cNvPicPr>
            <a:picLocks noChangeAspect="1"/>
          </p:cNvPicPr>
          <p:nvPr/>
        </p:nvPicPr>
        <p:blipFill>
          <a:blip r:embed="rId4"/>
          <a:stretch>
            <a:fillRect/>
          </a:stretch>
        </p:blipFill>
        <p:spPr>
          <a:xfrm>
            <a:off x="4728519" y="1160497"/>
            <a:ext cx="899645" cy="577530"/>
          </a:xfrm>
          <a:prstGeom prst="rect">
            <a:avLst/>
          </a:prstGeom>
        </p:spPr>
      </p:pic>
      <p:sp>
        <p:nvSpPr>
          <p:cNvPr id="13" name="textruta 12">
            <a:extLst>
              <a:ext uri="{FF2B5EF4-FFF2-40B4-BE49-F238E27FC236}">
                <a16:creationId xmlns:a16="http://schemas.microsoft.com/office/drawing/2014/main" id="{B50E0AFF-FD73-2F45-A355-A382A8A789F0}"/>
              </a:ext>
            </a:extLst>
          </p:cNvPr>
          <p:cNvSpPr txBox="1"/>
          <p:nvPr/>
        </p:nvSpPr>
        <p:spPr>
          <a:xfrm>
            <a:off x="4474467" y="1143099"/>
            <a:ext cx="1407747" cy="893450"/>
          </a:xfrm>
          <a:prstGeom prst="rect">
            <a:avLst/>
          </a:prstGeom>
          <a:noFill/>
        </p:spPr>
        <p:txBody>
          <a:bodyPr wrap="square" rtlCol="0">
            <a:spAutoFit/>
          </a:bodyPr>
          <a:lstStyle/>
          <a:p>
            <a:pPr algn="ctr"/>
            <a:r>
              <a:rPr lang="sv-SE" sz="1100" b="1" dirty="0">
                <a:solidFill>
                  <a:schemeClr val="bg1"/>
                </a:solidFill>
                <a:latin typeface="+mn-lt"/>
              </a:rPr>
              <a:t>Årets NI är</a:t>
            </a:r>
          </a:p>
          <a:p>
            <a:pPr algn="ctr"/>
            <a:r>
              <a:rPr lang="sv-SE" b="1" dirty="0">
                <a:solidFill>
                  <a:schemeClr val="bg1"/>
                </a:solidFill>
                <a:latin typeface="+mn-lt"/>
              </a:rPr>
              <a:t>3,64</a:t>
            </a:r>
            <a:endParaRPr lang="sv-SE" sz="1400" b="1" dirty="0">
              <a:solidFill>
                <a:schemeClr val="bg1"/>
              </a:solidFill>
              <a:latin typeface="+mn-lt"/>
            </a:endParaRPr>
          </a:p>
        </p:txBody>
      </p:sp>
      <p:sp>
        <p:nvSpPr>
          <p:cNvPr id="14" name="textruta 13">
            <a:extLst>
              <a:ext uri="{FF2B5EF4-FFF2-40B4-BE49-F238E27FC236}">
                <a16:creationId xmlns:a16="http://schemas.microsoft.com/office/drawing/2014/main" id="{856B7671-E881-1641-9AE6-E67E8D40965D}"/>
              </a:ext>
            </a:extLst>
          </p:cNvPr>
          <p:cNvSpPr txBox="1"/>
          <p:nvPr/>
        </p:nvSpPr>
        <p:spPr>
          <a:xfrm>
            <a:off x="6393700" y="1092444"/>
            <a:ext cx="2940361" cy="276999"/>
          </a:xfrm>
          <a:prstGeom prst="rect">
            <a:avLst/>
          </a:prstGeom>
          <a:noFill/>
        </p:spPr>
        <p:txBody>
          <a:bodyPr wrap="square" rtlCol="0">
            <a:spAutoFit/>
          </a:bodyPr>
          <a:lstStyle/>
          <a:p>
            <a:r>
              <a:rPr lang="sv-SE" sz="1200" i="1" dirty="0">
                <a:solidFill>
                  <a:schemeClr val="bg1"/>
                </a:solidFill>
                <a:latin typeface="+mn-lt"/>
              </a:rPr>
              <a:t>Redovisas ej, p.g.a. att data inte finns eller att för få svar inkommit</a:t>
            </a:r>
          </a:p>
        </p:txBody>
      </p:sp>
      <p:sp>
        <p:nvSpPr>
          <p:cNvPr id="15" name="textruta 14">
            <a:extLst>
              <a:ext uri="{FF2B5EF4-FFF2-40B4-BE49-F238E27FC236}">
                <a16:creationId xmlns:a16="http://schemas.microsoft.com/office/drawing/2014/main" id="{6422D3A0-E459-7743-A809-96C135DDEB35}"/>
              </a:ext>
            </a:extLst>
          </p:cNvPr>
          <p:cNvSpPr txBox="1"/>
          <p:nvPr/>
        </p:nvSpPr>
        <p:spPr>
          <a:xfrm>
            <a:off x="437632" y="5423037"/>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7" name="Rektangel med rundade hörn 16">
            <a:extLst>
              <a:ext uri="{FF2B5EF4-FFF2-40B4-BE49-F238E27FC236}">
                <a16:creationId xmlns:a16="http://schemas.microsoft.com/office/drawing/2014/main" id="{3470DED8-3BFA-9440-B01E-F4B2CE18EC40}"/>
              </a:ext>
            </a:extLst>
          </p:cNvPr>
          <p:cNvSpPr/>
          <p:nvPr/>
        </p:nvSpPr>
        <p:spPr>
          <a:xfrm>
            <a:off x="5893515"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graphicFrame>
        <p:nvGraphicFramePr>
          <p:cNvPr id="21" name="Diagram 20"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1F38B714-D0D9-804D-92F8-1541515F3B6D}"/>
              </a:ext>
            </a:extLst>
          </p:cNvPr>
          <p:cNvGraphicFramePr/>
          <p:nvPr>
            <p:extLst>
              <p:ext uri="{D42A27DB-BD31-4B8C-83A1-F6EECF244321}">
                <p14:modId xmlns:p14="http://schemas.microsoft.com/office/powerpoint/2010/main" val="2611593180"/>
              </p:ext>
            </p:extLst>
          </p:nvPr>
        </p:nvGraphicFramePr>
        <p:xfrm>
          <a:off x="6075090" y="4454206"/>
          <a:ext cx="4324658" cy="28609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A6857E36-690B-D649-B83C-2CA6F40BFD3A}"/>
              </a:ext>
            </a:extLst>
          </p:cNvPr>
          <p:cNvGraphicFramePr/>
          <p:nvPr/>
        </p:nvGraphicFramePr>
        <p:xfrm>
          <a:off x="523357" y="4805714"/>
          <a:ext cx="3623310" cy="215797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ruta 15">
            <a:extLst>
              <a:ext uri="{FF2B5EF4-FFF2-40B4-BE49-F238E27FC236}">
                <a16:creationId xmlns:a16="http://schemas.microsoft.com/office/drawing/2014/main" id="{90BC435E-315E-454B-A477-26F7900BDA5E}"/>
              </a:ext>
            </a:extLst>
          </p:cNvPr>
          <p:cNvSpPr txBox="1"/>
          <p:nvPr/>
        </p:nvSpPr>
        <p:spPr>
          <a:xfrm>
            <a:off x="6393699" y="5700036"/>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8" name="textruta 7">
            <a:extLst>
              <a:ext uri="{FF2B5EF4-FFF2-40B4-BE49-F238E27FC236}">
                <a16:creationId xmlns:a16="http://schemas.microsoft.com/office/drawing/2014/main" id="{A30AD2BF-3234-5346-9D4D-A51E2CF9EC96}"/>
              </a:ext>
            </a:extLst>
          </p:cNvPr>
          <p:cNvSpPr txBox="1"/>
          <p:nvPr/>
        </p:nvSpPr>
        <p:spPr>
          <a:xfrm>
            <a:off x="5628164" y="536031"/>
            <a:ext cx="4771584" cy="276999"/>
          </a:xfrm>
          <a:prstGeom prst="rect">
            <a:avLst/>
          </a:prstGeom>
          <a:noFill/>
        </p:spPr>
        <p:txBody>
          <a:bodyPr wrap="square" rtlCol="0">
            <a:spAutoFit/>
          </a:bodyPr>
          <a:lstStyle/>
          <a:p>
            <a:r>
              <a:rPr lang="sv-SE" sz="1200" dirty="0">
                <a:solidFill>
                  <a:schemeClr val="bg1"/>
                </a:solidFill>
                <a:latin typeface="+mj-lt"/>
              </a:rPr>
              <a:t>Nöjdhetsindex per kön – </a:t>
            </a:r>
            <a:r>
              <a:rPr lang="sv-SE" sz="1200" dirty="0" err="1">
                <a:solidFill>
                  <a:schemeClr val="bg1"/>
                </a:solidFill>
                <a:latin typeface="+mj-lt"/>
              </a:rPr>
              <a:t>Vendestigens förskola och skola</a:t>
            </a:r>
            <a:endParaRPr lang="sv-SE" sz="1200" dirty="0">
              <a:solidFill>
                <a:schemeClr val="bg1"/>
              </a:solidFill>
              <a:latin typeface="+mj-lt"/>
            </a:endParaRPr>
          </a:p>
        </p:txBody>
      </p:sp>
    </p:spTree>
    <p:extLst>
      <p:ext uri="{BB962C8B-B14F-4D97-AF65-F5344CB8AC3E}">
        <p14:creationId xmlns:p14="http://schemas.microsoft.com/office/powerpoint/2010/main" val="290596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B2BF8B2-1B0A-9C42-AE61-AE9340084752}"/>
              </a:ext>
            </a:extLst>
          </p:cNvPr>
          <p:cNvSpPr txBox="1"/>
          <p:nvPr/>
        </p:nvSpPr>
        <p:spPr>
          <a:xfrm>
            <a:off x="442952" y="355728"/>
            <a:ext cx="8720057" cy="461665"/>
          </a:xfrm>
          <a:prstGeom prst="rect">
            <a:avLst/>
          </a:prstGeom>
          <a:noFill/>
        </p:spPr>
        <p:txBody>
          <a:bodyPr wrap="square" numCol="1" spcCol="360000" rtlCol="0">
            <a:spAutoFit/>
          </a:bodyPr>
          <a:lstStyle/>
          <a:p>
            <a:r>
              <a:rPr lang="sv-SE" sz="1200" dirty="0">
                <a:solidFill>
                  <a:schemeClr val="bg1"/>
                </a:solidFill>
                <a:latin typeface="+mn-lt"/>
              </a:rPr>
              <a:t>På denna sida och följande redovisas resultatet på alla enskilda frågor för </a:t>
            </a:r>
            <a:r>
              <a:rPr lang="sv-SE" sz="1200" dirty="0" err="1">
                <a:solidFill>
                  <a:schemeClr val="bg1"/>
                </a:solidFill>
                <a:latin typeface="+mn-lt"/>
              </a:rPr>
              <a:t>Vendestigens förskola och skola</a:t>
            </a:r>
            <a:r>
              <a:rPr lang="sv-SE" sz="1200" dirty="0">
                <a:solidFill>
                  <a:schemeClr val="bg1"/>
                </a:solidFill>
                <a:latin typeface="+mn-lt"/>
              </a:rPr>
              <a:t>. Resultatet visas för de fem senaste åren (om data finns). Resultatet visas som medelvärden på en skala 1-4 där 4 är det högsta värdet.</a:t>
            </a:r>
          </a:p>
        </p:txBody>
      </p:sp>
      <p:sp>
        <p:nvSpPr>
          <p:cNvPr id="3" name="textruta 2">
            <a:extLst>
              <a:ext uri="{FF2B5EF4-FFF2-40B4-BE49-F238E27FC236}">
                <a16:creationId xmlns:a16="http://schemas.microsoft.com/office/drawing/2014/main" id="{79FA7FA5-88FF-C241-9BD2-29A7F0E1D1FD}"/>
              </a:ext>
            </a:extLst>
          </p:cNvPr>
          <p:cNvSpPr txBox="1"/>
          <p:nvPr/>
        </p:nvSpPr>
        <p:spPr>
          <a:xfrm>
            <a:off x="442952" y="1094601"/>
            <a:ext cx="6296176" cy="276999"/>
          </a:xfrm>
          <a:prstGeom prst="rect">
            <a:avLst/>
          </a:prstGeom>
          <a:noFill/>
        </p:spPr>
        <p:txBody>
          <a:bodyPr wrap="square" rtlCol="0">
            <a:spAutoFit/>
          </a:bodyPr>
          <a:lstStyle/>
          <a:p>
            <a:r>
              <a:rPr lang="sv-SE" sz="1200" dirty="0">
                <a:solidFill>
                  <a:schemeClr val="bg1"/>
                </a:solidFill>
                <a:latin typeface="+mj-lt"/>
                <a:cs typeface="Arial" panose="020B0604020202020204" pitchFamily="34" charset="0"/>
              </a:rPr>
              <a:t>3.3 Alla målområden samt enskilda frågor – jämförelse över tid</a:t>
            </a:r>
          </a:p>
        </p:txBody>
      </p:sp>
      <p:sp>
        <p:nvSpPr>
          <p:cNvPr id="5" name="textruta 4">
            <a:extLst>
              <a:ext uri="{FF2B5EF4-FFF2-40B4-BE49-F238E27FC236}">
                <a16:creationId xmlns:a16="http://schemas.microsoft.com/office/drawing/2014/main" id="{EA52364F-AA53-2F44-B8C5-C031996CA19B}"/>
              </a:ext>
            </a:extLst>
          </p:cNvPr>
          <p:cNvSpPr txBox="1"/>
          <p:nvPr/>
        </p:nvSpPr>
        <p:spPr>
          <a:xfrm>
            <a:off x="442952" y="1337348"/>
            <a:ext cx="4531479" cy="276999"/>
          </a:xfrm>
          <a:prstGeom prst="rect">
            <a:avLst/>
          </a:prstGeom>
          <a:noFill/>
        </p:spPr>
        <p:txBody>
          <a:bodyPr wrap="square" rtlCol="0">
            <a:spAutoFit/>
          </a:bodyPr>
          <a:lstStyle/>
          <a:p>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8" name="textruta 7">
            <a:extLst>
              <a:ext uri="{FF2B5EF4-FFF2-40B4-BE49-F238E27FC236}">
                <a16:creationId xmlns:a16="http://schemas.microsoft.com/office/drawing/2014/main" id="{08DBD011-E1B4-6643-ABA5-F6017305CB8E}"/>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9" name="textruta 8">
            <a:extLst>
              <a:ext uri="{FF2B5EF4-FFF2-40B4-BE49-F238E27FC236}">
                <a16:creationId xmlns:a16="http://schemas.microsoft.com/office/drawing/2014/main" id="{E8B3ED4C-1293-DB4F-A1D4-D41C0030D141}"/>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1" name="Rak pil 10">
            <a:extLst>
              <a:ext uri="{FF2B5EF4-FFF2-40B4-BE49-F238E27FC236}">
                <a16:creationId xmlns:a16="http://schemas.microsoft.com/office/drawing/2014/main" id="{355F1DDC-D683-064B-A26A-2767C0430B3A}"/>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Ellips 11">
            <a:extLst>
              <a:ext uri="{FF2B5EF4-FFF2-40B4-BE49-F238E27FC236}">
                <a16:creationId xmlns:a16="http://schemas.microsoft.com/office/drawing/2014/main" id="{075A7A0D-CE2A-3243-BED0-F08B1B256295}"/>
              </a:ext>
            </a:extLst>
          </p:cNvPr>
          <p:cNvSpPr/>
          <p:nvPr/>
        </p:nvSpPr>
        <p:spPr>
          <a:xfrm>
            <a:off x="8976917" y="1939779"/>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3636857"/>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3895160"/>
            <a:ext cx="1229968" cy="724173"/>
          </a:xfrm>
          <a:prstGeom prst="rect">
            <a:avLst/>
          </a:prstGeom>
          <a:noFill/>
        </p:spPr>
        <p:txBody>
          <a:bodyPr wrap="square" rtlCol="0">
            <a:spAutoFit/>
          </a:bodyPr>
          <a:lstStyle/>
          <a:p>
            <a:pPr algn="ctr"/>
            <a:r>
              <a:rPr lang="sv-SE" b="1" dirty="0">
                <a:latin typeface="+mj-lt"/>
              </a:rPr>
              <a:t>3,47</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90187"/>
            <a:ext cx="1229968" cy="707886"/>
          </a:xfrm>
          <a:prstGeom prst="rect">
            <a:avLst/>
          </a:prstGeom>
          <a:noFill/>
        </p:spPr>
        <p:txBody>
          <a:bodyPr wrap="square" rtlCol="0">
            <a:spAutoFit/>
          </a:bodyPr>
          <a:lstStyle/>
          <a:p>
            <a:pPr algn="ctr"/>
            <a:r>
              <a:rPr lang="sv-SE" b="1" dirty="0">
                <a:latin typeface="+mj-lt"/>
              </a:rPr>
              <a:t>3,62</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3131210282"/>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med rundade hörn 21">
            <a:extLst>
              <a:ext uri="{FF2B5EF4-FFF2-40B4-BE49-F238E27FC236}">
                <a16:creationId xmlns:a16="http://schemas.microsoft.com/office/drawing/2014/main" id="{190C2A4F-31BE-A14D-9D41-9808597F5648}"/>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2483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pic>
        <p:nvPicPr>
          <p:cNvPr id="6" name="Bildobjekt 5">
            <a:extLst>
              <a:ext uri="{FF2B5EF4-FFF2-40B4-BE49-F238E27FC236}">
                <a16:creationId xmlns:a16="http://schemas.microsoft.com/office/drawing/2014/main" id="{42A07818-9B31-1083-35DC-B183413A2870}"/>
              </a:ext>
            </a:extLst>
          </p:cNvPr>
          <p:cNvPicPr>
            <a:picLocks noChangeAspect="1"/>
          </p:cNvPicPr>
          <p:nvPr/>
        </p:nvPicPr>
        <p:blipFill>
          <a:blip r:embed="rId4"/>
          <a:stretch>
            <a:fillRect/>
          </a:stretch>
        </p:blipFill>
        <p:spPr>
          <a:xfrm>
            <a:off x="7784904" y="1939266"/>
            <a:ext cx="545583" cy="1186050"/>
          </a:xfrm>
          <a:prstGeom prst="rect">
            <a:avLst/>
          </a:prstGeom>
        </p:spPr>
      </p:pic>
      <p:pic>
        <p:nvPicPr>
          <p:cNvPr id="10" name="Bildobjekt 9">
            <a:extLst>
              <a:ext uri="{FF2B5EF4-FFF2-40B4-BE49-F238E27FC236}">
                <a16:creationId xmlns:a16="http://schemas.microsoft.com/office/drawing/2014/main" id="{D0ACAF64-DF69-93EA-0B8B-CD04AFA8C72B}"/>
              </a:ext>
            </a:extLst>
          </p:cNvPr>
          <p:cNvPicPr>
            <a:picLocks noChangeAspect="1"/>
          </p:cNvPicPr>
          <p:nvPr/>
        </p:nvPicPr>
        <p:blipFill>
          <a:blip r:embed="rId5"/>
          <a:stretch>
            <a:fillRect/>
          </a:stretch>
        </p:blipFill>
        <p:spPr>
          <a:xfrm>
            <a:off x="7784903" y="3636857"/>
            <a:ext cx="545583" cy="1186051"/>
          </a:xfrm>
          <a:prstGeom prst="rect">
            <a:avLst/>
          </a:prstGeom>
        </p:spPr>
      </p:pic>
    </p:spTree>
    <p:extLst>
      <p:ext uri="{BB962C8B-B14F-4D97-AF65-F5344CB8AC3E}">
        <p14:creationId xmlns:p14="http://schemas.microsoft.com/office/powerpoint/2010/main" val="421696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FF2B5EF4-FFF2-40B4-BE49-F238E27FC236}">
                <a16:creationId xmlns:a16="http://schemas.microsoft.com/office/drawing/2014/main" id="{075A7A0D-CE2A-3243-BED0-F08B1B256295}"/>
              </a:ext>
            </a:extLst>
          </p:cNvPr>
          <p:cNvSpPr/>
          <p:nvPr/>
        </p:nvSpPr>
        <p:spPr>
          <a:xfrm>
            <a:off x="8976917" y="1930092"/>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4246578"/>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4504881"/>
            <a:ext cx="1229968" cy="724173"/>
          </a:xfrm>
          <a:prstGeom prst="rect">
            <a:avLst/>
          </a:prstGeom>
          <a:noFill/>
        </p:spPr>
        <p:txBody>
          <a:bodyPr wrap="square" rtlCol="0">
            <a:spAutoFit/>
          </a:bodyPr>
          <a:lstStyle/>
          <a:p>
            <a:pPr algn="ctr"/>
            <a:r>
              <a:rPr lang="sv-SE" b="1" dirty="0">
                <a:latin typeface="+mj-lt"/>
              </a:rPr>
              <a:t>3,77</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80500"/>
            <a:ext cx="1229968" cy="707886"/>
          </a:xfrm>
          <a:prstGeom prst="rect">
            <a:avLst/>
          </a:prstGeom>
          <a:noFill/>
        </p:spPr>
        <p:txBody>
          <a:bodyPr wrap="square" rtlCol="0">
            <a:spAutoFit/>
          </a:bodyPr>
          <a:lstStyle/>
          <a:p>
            <a:pPr algn="ctr"/>
            <a:r>
              <a:rPr lang="sv-SE" b="1" dirty="0">
                <a:latin typeface="+mj-lt"/>
              </a:rPr>
              <a:t>3,40</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4182553912"/>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9849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4" name="textruta 2">
            <a:extLst>
              <a:ext uri="{FF2B5EF4-FFF2-40B4-BE49-F238E27FC236}">
                <a16:creationId xmlns:a16="http://schemas.microsoft.com/office/drawing/2014/main" id="{9DF3588F-8DB0-A2DA-0C2E-3ADBAED41108}"/>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6" name="textruta 4">
            <a:extLst>
              <a:ext uri="{FF2B5EF4-FFF2-40B4-BE49-F238E27FC236}">
                <a16:creationId xmlns:a16="http://schemas.microsoft.com/office/drawing/2014/main" id="{6CA4E6EC-2CA2-D5B7-D1CF-7078C04F5FD2}"/>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7" name="textruta 6">
            <a:extLst>
              <a:ext uri="{FF2B5EF4-FFF2-40B4-BE49-F238E27FC236}">
                <a16:creationId xmlns:a16="http://schemas.microsoft.com/office/drawing/2014/main" id="{D29E068C-FC9C-1742-FFCE-AC4E372F5B46}"/>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30009BD3-D757-C05C-6AD9-4BB831E41F0A}"/>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4" name="Rak pil 13">
            <a:extLst>
              <a:ext uri="{FF2B5EF4-FFF2-40B4-BE49-F238E27FC236}">
                <a16:creationId xmlns:a16="http://schemas.microsoft.com/office/drawing/2014/main" id="{CB25D017-A27F-D5A3-4B52-184E05006906}"/>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ktangel med rundade hörn 14">
            <a:extLst>
              <a:ext uri="{FF2B5EF4-FFF2-40B4-BE49-F238E27FC236}">
                <a16:creationId xmlns:a16="http://schemas.microsoft.com/office/drawing/2014/main" id="{04F3C8A7-2F8F-A972-55AE-8F9E3372F647}"/>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2" name="Bildobjekt 1">
            <a:extLst>
              <a:ext uri="{FF2B5EF4-FFF2-40B4-BE49-F238E27FC236}">
                <a16:creationId xmlns:a16="http://schemas.microsoft.com/office/drawing/2014/main" id="{5A0785FE-FD3B-BC49-E505-F52858850359}"/>
              </a:ext>
            </a:extLst>
          </p:cNvPr>
          <p:cNvPicPr>
            <a:picLocks noChangeAspect="1"/>
          </p:cNvPicPr>
          <p:nvPr/>
        </p:nvPicPr>
        <p:blipFill>
          <a:blip r:embed="rId4"/>
          <a:stretch>
            <a:fillRect/>
          </a:stretch>
        </p:blipFill>
        <p:spPr>
          <a:xfrm>
            <a:off x="7784904" y="4246578"/>
            <a:ext cx="545583" cy="1186051"/>
          </a:xfrm>
          <a:prstGeom prst="rect">
            <a:avLst/>
          </a:prstGeom>
        </p:spPr>
      </p:pic>
      <p:pic>
        <p:nvPicPr>
          <p:cNvPr id="5" name="Bildobjekt 4">
            <a:extLst>
              <a:ext uri="{FF2B5EF4-FFF2-40B4-BE49-F238E27FC236}">
                <a16:creationId xmlns:a16="http://schemas.microsoft.com/office/drawing/2014/main" id="{91046A0F-AB31-DDD3-8915-C7513A5D60B4}"/>
              </a:ext>
            </a:extLst>
          </p:cNvPr>
          <p:cNvPicPr>
            <a:picLocks noChangeAspect="1"/>
          </p:cNvPicPr>
          <p:nvPr/>
        </p:nvPicPr>
        <p:blipFill>
          <a:blip r:embed="rId5"/>
          <a:stretch>
            <a:fillRect/>
          </a:stretch>
        </p:blipFill>
        <p:spPr>
          <a:xfrm>
            <a:off x="7784904" y="1914992"/>
            <a:ext cx="545584" cy="1186052"/>
          </a:xfrm>
          <a:prstGeom prst="rect">
            <a:avLst/>
          </a:prstGeom>
        </p:spPr>
      </p:pic>
    </p:spTree>
    <p:extLst>
      <p:ext uri="{BB962C8B-B14F-4D97-AF65-F5344CB8AC3E}">
        <p14:creationId xmlns:p14="http://schemas.microsoft.com/office/powerpoint/2010/main" val="316131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D3EFFB6-FE51-9043-B002-A4FCD8B6FE57}"/>
              </a:ext>
            </a:extLst>
          </p:cNvPr>
          <p:cNvGraphicFramePr/>
          <p:nvPr>
            <p:extLst>
              <p:ext uri="{D42A27DB-BD31-4B8C-83A1-F6EECF244321}">
                <p14:modId xmlns:p14="http://schemas.microsoft.com/office/powerpoint/2010/main" val="2560084142"/>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8">
            <a:extLst>
              <a:ext uri="{FF2B5EF4-FFF2-40B4-BE49-F238E27FC236}">
                <a16:creationId xmlns:a16="http://schemas.microsoft.com/office/drawing/2014/main" id="{24BBA652-D02D-11A5-40EB-B6577E70731D}"/>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DCE26DEB-70FC-84D9-6232-3F4377853CCF}"/>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2" name="Rak pil 11">
            <a:extLst>
              <a:ext uri="{FF2B5EF4-FFF2-40B4-BE49-F238E27FC236}">
                <a16:creationId xmlns:a16="http://schemas.microsoft.com/office/drawing/2014/main" id="{9D8FC70A-9D9B-4DFA-D977-E743442735FC}"/>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668C7840-5356-E37C-FDDB-E5CBA3F365F9}"/>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sp>
        <p:nvSpPr>
          <p:cNvPr id="14" name="Ellips 13">
            <a:extLst>
              <a:ext uri="{FF2B5EF4-FFF2-40B4-BE49-F238E27FC236}">
                <a16:creationId xmlns:a16="http://schemas.microsoft.com/office/drawing/2014/main" id="{256F4F0D-522E-79FB-2AE2-FCF7A7FE221B}"/>
              </a:ext>
            </a:extLst>
          </p:cNvPr>
          <p:cNvSpPr/>
          <p:nvPr/>
        </p:nvSpPr>
        <p:spPr>
          <a:xfrm>
            <a:off x="8976917" y="3596000"/>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Ellips 27">
            <a:extLst>
              <a:ext uri="{FF2B5EF4-FFF2-40B4-BE49-F238E27FC236}">
                <a16:creationId xmlns:a16="http://schemas.microsoft.com/office/drawing/2014/main" id="{B9E57F77-10CA-554B-35E7-C1D7EF1E093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a16="http://schemas.microsoft.com/office/drawing/2014/main" id="{087FD240-53AB-D169-649F-745D0E94A261}"/>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3,54</a:t>
            </a:r>
          </a:p>
        </p:txBody>
      </p:sp>
      <p:sp>
        <p:nvSpPr>
          <p:cNvPr id="27" name="textruta 26">
            <a:extLst>
              <a:ext uri="{FF2B5EF4-FFF2-40B4-BE49-F238E27FC236}">
                <a16:creationId xmlns:a16="http://schemas.microsoft.com/office/drawing/2014/main" id="{F401BC8E-E750-96DE-9DE4-2A8E03E6A267}"/>
              </a:ext>
            </a:extLst>
          </p:cNvPr>
          <p:cNvSpPr txBox="1"/>
          <p:nvPr/>
        </p:nvSpPr>
        <p:spPr>
          <a:xfrm>
            <a:off x="8859138" y="3846408"/>
            <a:ext cx="1229968" cy="707886"/>
          </a:xfrm>
          <a:prstGeom prst="rect">
            <a:avLst/>
          </a:prstGeom>
          <a:noFill/>
        </p:spPr>
        <p:txBody>
          <a:bodyPr wrap="square" rtlCol="0">
            <a:spAutoFit/>
          </a:bodyPr>
          <a:lstStyle/>
          <a:p>
            <a:pPr algn="ctr"/>
            <a:r>
              <a:rPr lang="sv-SE" b="1" dirty="0">
                <a:latin typeface="+mj-lt"/>
              </a:rPr>
              <a:t>3,54</a:t>
            </a:r>
          </a:p>
        </p:txBody>
      </p:sp>
      <p:sp>
        <p:nvSpPr>
          <p:cNvPr id="31" name="textruta 22">
            <a:extLst>
              <a:ext uri="{FF2B5EF4-FFF2-40B4-BE49-F238E27FC236}">
                <a16:creationId xmlns:a16="http://schemas.microsoft.com/office/drawing/2014/main" id="{BB4E2760-D4FE-0769-F44B-66CC39F72365}"/>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32" name="textruta 22">
            <a:extLst>
              <a:ext uri="{FF2B5EF4-FFF2-40B4-BE49-F238E27FC236}">
                <a16:creationId xmlns:a16="http://schemas.microsoft.com/office/drawing/2014/main" id="{1E5C82A3-84C0-B3E6-7911-A867921ED277}"/>
              </a:ext>
            </a:extLst>
          </p:cNvPr>
          <p:cNvSpPr txBox="1"/>
          <p:nvPr/>
        </p:nvSpPr>
        <p:spPr>
          <a:xfrm>
            <a:off x="3879654" y="2825336"/>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Skola och hem</a:t>
            </a:r>
          </a:p>
        </p:txBody>
      </p:sp>
      <p:pic>
        <p:nvPicPr>
          <p:cNvPr id="5" name="Bildobjekt 4">
            <a:extLst>
              <a:ext uri="{FF2B5EF4-FFF2-40B4-BE49-F238E27FC236}">
                <a16:creationId xmlns:a16="http://schemas.microsoft.com/office/drawing/2014/main" id="{B0FF1080-780C-5C6E-5902-21EBA8E5A4D2}"/>
              </a:ext>
            </a:extLst>
          </p:cNvPr>
          <p:cNvPicPr>
            <a:picLocks noChangeAspect="1"/>
          </p:cNvPicPr>
          <p:nvPr/>
        </p:nvPicPr>
        <p:blipFill>
          <a:blip r:embed="rId4"/>
          <a:stretch>
            <a:fillRect/>
          </a:stretch>
        </p:blipFill>
        <p:spPr>
          <a:xfrm>
            <a:off x="7784904" y="1939266"/>
            <a:ext cx="545583" cy="1186050"/>
          </a:xfrm>
          <a:prstGeom prst="rect">
            <a:avLst/>
          </a:prstGeom>
        </p:spPr>
      </p:pic>
      <p:pic>
        <p:nvPicPr>
          <p:cNvPr id="6" name="Bildobjekt 5">
            <a:extLst>
              <a:ext uri="{FF2B5EF4-FFF2-40B4-BE49-F238E27FC236}">
                <a16:creationId xmlns:a16="http://schemas.microsoft.com/office/drawing/2014/main" id="{2F7B468C-069B-5253-84A5-31EA789B3A94}"/>
              </a:ext>
            </a:extLst>
          </p:cNvPr>
          <p:cNvPicPr>
            <a:picLocks noChangeAspect="1"/>
          </p:cNvPicPr>
          <p:nvPr/>
        </p:nvPicPr>
        <p:blipFill>
          <a:blip r:embed="rId5"/>
          <a:stretch>
            <a:fillRect/>
          </a:stretch>
        </p:blipFill>
        <p:spPr>
          <a:xfrm>
            <a:off x="7784904" y="3428195"/>
            <a:ext cx="545584" cy="11860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ubrik 1">
            <a:extLst>
              <a:ext uri="{FF2B5EF4-FFF2-40B4-BE49-F238E27FC236}">
                <a16:creationId xmlns:a16="http://schemas.microsoft.com/office/drawing/2014/main" id="{8C9A310E-F652-814A-8F27-8810895AC529}"/>
              </a:ext>
            </a:extLst>
          </p:cNvPr>
          <p:cNvSpPr txBox="1">
            <a:spLocks noChangeArrowheads="1"/>
          </p:cNvSpPr>
          <p:nvPr/>
        </p:nvSpPr>
        <p:spPr bwMode="auto">
          <a:xfrm>
            <a:off x="608013" y="498475"/>
            <a:ext cx="66103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pPr>
            <a:r>
              <a:rPr lang="sv-SE" altLang="en-SE" sz="3200">
                <a:solidFill>
                  <a:schemeClr val="bg1"/>
                </a:solidFill>
                <a:latin typeface="+mj-lt"/>
                <a:cs typeface="Arial" panose="020B0604020202020204" pitchFamily="34" charset="0"/>
              </a:rPr>
              <a:t>Innehållsförteckning</a:t>
            </a:r>
          </a:p>
        </p:txBody>
      </p:sp>
      <p:sp>
        <p:nvSpPr>
          <p:cNvPr id="10242" name="Rubrik 1">
            <a:extLst>
              <a:ext uri="{FF2B5EF4-FFF2-40B4-BE49-F238E27FC236}">
                <a16:creationId xmlns:a16="http://schemas.microsoft.com/office/drawing/2014/main" id="{8BE914E0-8ECD-0C48-87C3-EDEBB0F4EA66}"/>
              </a:ext>
            </a:extLst>
          </p:cNvPr>
          <p:cNvSpPr txBox="1">
            <a:spLocks noChangeArrowheads="1"/>
          </p:cNvSpPr>
          <p:nvPr/>
        </p:nvSpPr>
        <p:spPr bwMode="auto">
          <a:xfrm>
            <a:off x="608013" y="1730375"/>
            <a:ext cx="7253287"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Bakgrund</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En snabb överblick</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Sammanfattning</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Resultat</a:t>
            </a:r>
            <a:r>
              <a:rPr lang="sv-SE" altLang="en-SE">
                <a:solidFill>
                  <a:schemeClr val="bg1"/>
                </a:solidFill>
                <a:latin typeface="+mj-lt"/>
                <a:cs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123479226"/>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3,80</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6" name="textruta 5">
            <a:extLst>
              <a:ext uri="{FF2B5EF4-FFF2-40B4-BE49-F238E27FC236}">
                <a16:creationId xmlns:a16="http://schemas.microsoft.com/office/drawing/2014/main" id="{770DC2BC-FE3D-E44B-F618-BAD7812D0C0F}"/>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9" name="textruta 8">
            <a:extLst>
              <a:ext uri="{FF2B5EF4-FFF2-40B4-BE49-F238E27FC236}">
                <a16:creationId xmlns:a16="http://schemas.microsoft.com/office/drawing/2014/main" id="{5FC63EBB-51AF-C839-5E38-BAA883B7BD58}"/>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0" name="Rak pil 9">
            <a:extLst>
              <a:ext uri="{FF2B5EF4-FFF2-40B4-BE49-F238E27FC236}">
                <a16:creationId xmlns:a16="http://schemas.microsoft.com/office/drawing/2014/main" id="{A53779C2-8BD8-A608-1029-D65A7568DA0E}"/>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Rektangel med rundade hörn 10">
            <a:extLst>
              <a:ext uri="{FF2B5EF4-FFF2-40B4-BE49-F238E27FC236}">
                <a16:creationId xmlns:a16="http://schemas.microsoft.com/office/drawing/2014/main" id="{2B152830-8555-5490-BC51-F669DDA4E6F2}"/>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13" name="Bildobjekt 12">
            <a:extLst>
              <a:ext uri="{FF2B5EF4-FFF2-40B4-BE49-F238E27FC236}">
                <a16:creationId xmlns:a16="http://schemas.microsoft.com/office/drawing/2014/main" id="{ABB98A11-6EA7-94E4-9F43-5E518E9BD8AA}"/>
              </a:ext>
            </a:extLst>
          </p:cNvPr>
          <p:cNvPicPr>
            <a:picLocks noChangeAspect="1"/>
          </p:cNvPicPr>
          <p:nvPr/>
        </p:nvPicPr>
        <p:blipFill>
          <a:blip r:embed="rId4"/>
          <a:stretch>
            <a:fillRect/>
          </a:stretch>
        </p:blipFill>
        <p:spPr>
          <a:xfrm>
            <a:off x="7784904" y="1939266"/>
            <a:ext cx="545583" cy="1186050"/>
          </a:xfrm>
          <a:prstGeom prst="rect">
            <a:avLst/>
          </a:prstGeom>
        </p:spPr>
      </p:pic>
    </p:spTree>
    <p:extLst>
      <p:ext uri="{BB962C8B-B14F-4D97-AF65-F5344CB8AC3E}">
        <p14:creationId xmlns:p14="http://schemas.microsoft.com/office/powerpoint/2010/main" val="2348653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ruta 1">
            <a:extLst>
              <a:ext uri="{FF2B5EF4-FFF2-40B4-BE49-F238E27FC236}">
                <a16:creationId xmlns:a16="http://schemas.microsoft.com/office/drawing/2014/main" id="{969CE5CB-21CC-E740-A944-1EBF76E61EA8}"/>
              </a:ext>
            </a:extLst>
          </p:cNvPr>
          <p:cNvSpPr txBox="1">
            <a:spLocks noChangeArrowheads="1"/>
          </p:cNvSpPr>
          <p:nvPr/>
        </p:nvSpPr>
        <p:spPr bwMode="auto">
          <a:xfrm>
            <a:off x="457200" y="555625"/>
            <a:ext cx="8720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n-lt"/>
              </a:rPr>
              <a:t>På denna sida och följande redovisas alla enskilda frågor för Vendestigens förskola och skola samt för Danderyds kommun. Resultatet visar andelen som svarat att de instämmer.</a:t>
            </a:r>
          </a:p>
        </p:txBody>
      </p:sp>
      <p:sp>
        <p:nvSpPr>
          <p:cNvPr id="37891" name="textruta 2">
            <a:extLst>
              <a:ext uri="{FF2B5EF4-FFF2-40B4-BE49-F238E27FC236}">
                <a16:creationId xmlns:a16="http://schemas.microsoft.com/office/drawing/2014/main" id="{CDE3ACCC-C67D-B44E-A6B2-D733FA45358C}"/>
              </a:ext>
            </a:extLst>
          </p:cNvPr>
          <p:cNvSpPr txBox="1">
            <a:spLocks noChangeArrowheads="1"/>
          </p:cNvSpPr>
          <p:nvPr/>
        </p:nvSpPr>
        <p:spPr bwMode="auto">
          <a:xfrm>
            <a:off x="457200" y="1152525"/>
            <a:ext cx="5614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258106759"/>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2824992"/>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5646587"/>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342337755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390852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477431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Skola och hem</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2699884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23402183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776849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A0F5529-BAF3-304B-81F8-9E3A76A4F834}"/>
              </a:ext>
            </a:extLst>
          </p:cNvPr>
          <p:cNvSpPr txBox="1"/>
          <p:nvPr/>
        </p:nvSpPr>
        <p:spPr>
          <a:xfrm>
            <a:off x="478316" y="1196830"/>
            <a:ext cx="8194197" cy="408253"/>
          </a:xfrm>
          <a:prstGeom prst="rect">
            <a:avLst/>
          </a:prstGeom>
          <a:noFill/>
        </p:spPr>
        <p:txBody>
          <a:bodyPr wrap="square" rtlCol="0">
            <a:spAutoFit/>
          </a:bodyPr>
          <a:lstStyle/>
          <a:p>
            <a:r>
              <a:rPr lang="sv-SE" dirty="0">
                <a:solidFill>
                  <a:schemeClr val="bg1"/>
                </a:solidFill>
                <a:latin typeface="+mj-lt"/>
              </a:rPr>
              <a:t>4.1.    Jämförelse med kommun + Våga Visa totalt</a:t>
            </a:r>
          </a:p>
        </p:txBody>
      </p:sp>
      <p:sp>
        <p:nvSpPr>
          <p:cNvPr id="4" name="textruta 3">
            <a:extLst>
              <a:ext uri="{FF2B5EF4-FFF2-40B4-BE49-F238E27FC236}">
                <a16:creationId xmlns:a16="http://schemas.microsoft.com/office/drawing/2014/main" id="{2973FC4C-2D17-AF49-B0F8-D47426765D71}"/>
              </a:ext>
            </a:extLst>
          </p:cNvPr>
          <p:cNvSpPr txBox="1"/>
          <p:nvPr/>
        </p:nvSpPr>
        <p:spPr>
          <a:xfrm>
            <a:off x="478316" y="16920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2040843444"/>
              </p:ext>
            </p:extLst>
          </p:nvPr>
        </p:nvGraphicFramePr>
        <p:xfrm>
          <a:off x="460614" y="21940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23177" y="21940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endParaRPr b="1">
              <a:solidFill>
                <a:schemeClr val="bg1"/>
              </a:solidFill>
            </a:endParaRPr>
          </a:p>
        </p:txBody>
      </p:sp>
      <p:sp>
        <p:nvSpPr>
          <p:cNvPr id="5" name="Rubrik 4">
            <a:extLst>
              <a:ext uri="{FF2B5EF4-FFF2-40B4-BE49-F238E27FC236}">
                <a16:creationId xmlns:a16="http://schemas.microsoft.com/office/drawing/2014/main" id="{8274B46F-FE68-4F46-BFEF-62683F6CCBFE}"/>
              </a:ext>
            </a:extLst>
          </p:cNvPr>
          <p:cNvSpPr>
            <a:spLocks noGrp="1"/>
          </p:cNvSpPr>
          <p:nvPr>
            <p:ph type="title" idx="4294967295"/>
          </p:nvPr>
        </p:nvSpPr>
        <p:spPr>
          <a:xfrm>
            <a:off x="460614" y="563154"/>
            <a:ext cx="6611049" cy="633676"/>
          </a:xfrm>
        </p:spPr>
        <p:txBody>
          <a:bodyPr/>
          <a:lstStyle/>
          <a:p>
            <a:r>
              <a:rPr lang="sv-SE" b="0" dirty="0"/>
              <a:t>4. Resultat</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1712176900"/>
              </p:ext>
            </p:extLst>
          </p:nvPr>
        </p:nvGraphicFramePr>
        <p:xfrm>
          <a:off x="460614" y="53086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1077027831"/>
              </p:ext>
            </p:extLst>
          </p:nvPr>
        </p:nvGraphicFramePr>
        <p:xfrm>
          <a:off x="460614" y="37513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76000" y="24921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76000" y="3108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76000" y="28176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23177" y="37730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23177" y="53053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41596" y="19620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76000" y="40327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76000" y="46493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76000" y="43583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77 %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76000" y="5595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76000" y="62124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76000" y="59214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Tree>
    <p:extLst>
      <p:ext uri="{BB962C8B-B14F-4D97-AF65-F5344CB8AC3E}">
        <p14:creationId xmlns:p14="http://schemas.microsoft.com/office/powerpoint/2010/main" val="516024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187059610"/>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0879934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79 %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0667431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5091474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Tree>
    <p:extLst>
      <p:ext uri="{BB962C8B-B14F-4D97-AF65-F5344CB8AC3E}">
        <p14:creationId xmlns:p14="http://schemas.microsoft.com/office/powerpoint/2010/main" val="252282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349551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Tree>
    <p:extLst>
      <p:ext uri="{BB962C8B-B14F-4D97-AF65-F5344CB8AC3E}">
        <p14:creationId xmlns:p14="http://schemas.microsoft.com/office/powerpoint/2010/main" val="278190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88389589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62 %</a:t>
            </a:r>
            <a:endParaRPr sz="1000">
              <a:solidFill>
                <a:schemeClr val="bg1">
                  <a:lumMod val="85000"/>
                  <a:lumOff val="15000"/>
                </a:schemeClr>
              </a:solidFill>
            </a:endParaRPr>
          </a:p>
        </p:txBody>
      </p:sp>
    </p:spTree>
    <p:extLst>
      <p:ext uri="{BB962C8B-B14F-4D97-AF65-F5344CB8AC3E}">
        <p14:creationId xmlns:p14="http://schemas.microsoft.com/office/powerpoint/2010/main" val="334017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ubrik 1">
            <a:extLst>
              <a:ext uri="{FF2B5EF4-FFF2-40B4-BE49-F238E27FC236}">
                <a16:creationId xmlns:a16="http://schemas.microsoft.com/office/drawing/2014/main" id="{FF9D9826-4103-C842-99FE-5033DD508661}"/>
              </a:ext>
            </a:extLst>
          </p:cNvPr>
          <p:cNvSpPr>
            <a:spLocks noGrp="1" noChangeArrowheads="1"/>
          </p:cNvSpPr>
          <p:nvPr>
            <p:ph type="title"/>
          </p:nvPr>
        </p:nvSpPr>
        <p:spPr>
          <a:xfrm>
            <a:off x="581025" y="484188"/>
            <a:ext cx="6610350" cy="633412"/>
          </a:xfrm>
        </p:spPr>
        <p:txBody>
          <a:bodyPr/>
          <a:lstStyle/>
          <a:p>
            <a:r>
              <a:rPr lang="sv-SE" altLang="en-SE" b="0">
                <a:cs typeface="Arial" panose="020B0604020202020204" pitchFamily="34" charset="0"/>
              </a:rPr>
              <a:t>1. Bakgrund</a:t>
            </a:r>
          </a:p>
        </p:txBody>
      </p:sp>
      <p:sp>
        <p:nvSpPr>
          <p:cNvPr id="6" name="textruta 2">
            <a:extLst>
              <a:ext uri="{FF2B5EF4-FFF2-40B4-BE49-F238E27FC236}">
                <a16:creationId xmlns:a16="http://schemas.microsoft.com/office/drawing/2014/main" id="{1DDC424C-121F-2D40-B4DC-36CB62123433}"/>
              </a:ext>
            </a:extLst>
          </p:cNvPr>
          <p:cNvSpPr txBox="1">
            <a:spLocks noChangeArrowheads="1"/>
          </p:cNvSpPr>
          <p:nvPr/>
        </p:nvSpPr>
        <p:spPr bwMode="auto">
          <a:xfrm>
            <a:off x="7131368" y="2852420"/>
            <a:ext cx="2825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600">
                <a:solidFill>
                  <a:schemeClr val="bg1"/>
                </a:solidFill>
                <a:latin typeface="+mn-lt"/>
                <a:cs typeface="Arial" panose="020B0604020202020204" pitchFamily="34" charset="0"/>
              </a:rPr>
              <a:t>I Vendestigens förskola och skola årskurs 6 inkom 7 svar. Svarsfrekvensen är</a:t>
            </a:r>
            <a:endParaRPr lang="sv-SE" altLang="en-SE" sz="3600">
              <a:solidFill>
                <a:schemeClr val="bg1"/>
              </a:solidFill>
              <a:latin typeface="+mn-lt"/>
              <a:cs typeface="Arial" panose="020B0604020202020204" pitchFamily="34" charset="0"/>
            </a:endParaRPr>
          </a:p>
        </p:txBody>
      </p:sp>
      <p:sp>
        <p:nvSpPr>
          <p:cNvPr id="7" name="textruta 3">
            <a:extLst>
              <a:ext uri="{FF2B5EF4-FFF2-40B4-BE49-F238E27FC236}">
                <a16:creationId xmlns:a16="http://schemas.microsoft.com/office/drawing/2014/main" id="{38791CBE-EB1D-DA4E-8D3C-F0C7D112F5CB}"/>
              </a:ext>
            </a:extLst>
          </p:cNvPr>
          <p:cNvSpPr txBox="1">
            <a:spLocks noChangeArrowheads="1"/>
          </p:cNvSpPr>
          <p:nvPr/>
        </p:nvSpPr>
        <p:spPr bwMode="auto">
          <a:xfrm>
            <a:off x="7545705" y="4099560"/>
            <a:ext cx="2176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3600" b="1">
                <a:solidFill>
                  <a:schemeClr val="bg1"/>
                </a:solidFill>
                <a:latin typeface="+mn-lt"/>
              </a:rPr>
              <a:t>70 %</a:t>
            </a:r>
          </a:p>
        </p:txBody>
      </p:sp>
      <p:sp>
        <p:nvSpPr>
          <p:cNvPr id="8" name="textruta 7">
            <a:extLst>
              <a:ext uri="{FF2B5EF4-FFF2-40B4-BE49-F238E27FC236}">
                <a16:creationId xmlns:a16="http://schemas.microsoft.com/office/drawing/2014/main" id="{C5C8BE07-2258-4445-9661-9A68CCE75F9E}"/>
              </a:ext>
            </a:extLst>
          </p:cNvPr>
          <p:cNvSpPr txBox="1"/>
          <p:nvPr/>
        </p:nvSpPr>
        <p:spPr>
          <a:xfrm>
            <a:off x="580881" y="1117752"/>
            <a:ext cx="5465589" cy="5663089"/>
          </a:xfrm>
          <a:prstGeom prst="rect">
            <a:avLst/>
          </a:prstGeom>
          <a:noFill/>
        </p:spPr>
        <p:txBody>
          <a:bodyPr wrap="square">
            <a:spAutoFit/>
          </a:bodyPr>
          <a:lstStyle/>
          <a:p>
            <a:pPr defTabSz="1042873" eaLnBrk="1" fontAlgn="auto" hangingPunct="1">
              <a:spcBef>
                <a:spcPts val="0"/>
              </a:spcBef>
              <a:spcAft>
                <a:spcPts val="0"/>
              </a:spcAft>
              <a:defRPr/>
            </a:pPr>
            <a:r>
              <a:rPr lang="sv-SE" sz="1400" dirty="0">
                <a:solidFill>
                  <a:schemeClr val="bg1"/>
                </a:solidFill>
                <a:latin typeface="+mj-lt"/>
              </a:rPr>
              <a:t>Bakgrund</a:t>
            </a:r>
            <a:r>
              <a:rPr lang="sv-SE" sz="1600" dirty="0">
                <a:solidFill>
                  <a:schemeClr val="bg1"/>
                </a:solidFill>
                <a:latin typeface="Univers LT Std 45 Light" panose="020B0403020202020204" pitchFamily="34" charset="77"/>
              </a:rPr>
              <a:t> </a:t>
            </a:r>
          </a:p>
          <a:p>
            <a:pPr defTabSz="1042873" eaLnBrk="1" fontAlgn="auto" hangingPunct="1">
              <a:spcBef>
                <a:spcPts val="0"/>
              </a:spcBef>
              <a:spcAft>
                <a:spcPts val="0"/>
              </a:spcAft>
              <a:defRPr/>
            </a:pPr>
            <a:r>
              <a:rPr lang="sv-SE" sz="1200" dirty="0">
                <a:solidFill>
                  <a:schemeClr val="bg1"/>
                </a:solidFill>
              </a:rPr>
              <a:t>Åtta kommuner i Stockholms län genomför årligen en enkätundersökning i förskola, pedagogisk omsorg och grundskola. Undersökningen genomförs på samma sätt i alla kommuner och majoriteten av frågorna är gemensamma. I 2023 års undersökning inbjöds drygt 58 800 elever och föräldrar från 572 förskolor och skolor att delta.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a:p>
            <a:pPr defTabSz="1042873" eaLnBrk="1" fontAlgn="auto" hangingPunct="1">
              <a:spcBef>
                <a:spcPts val="0"/>
              </a:spcBef>
              <a:spcAft>
                <a:spcPts val="0"/>
              </a:spcAft>
              <a:defRPr/>
            </a:pPr>
            <a:r>
              <a:rPr lang="sv-SE" sz="1400" dirty="0">
                <a:solidFill>
                  <a:schemeClr val="bg1"/>
                </a:solidFill>
                <a:latin typeface="+mj-lt"/>
              </a:rPr>
              <a:t>Metod</a:t>
            </a:r>
            <a:r>
              <a:rPr lang="sv-SE" sz="1400" dirty="0">
                <a:solidFill>
                  <a:schemeClr val="bg1"/>
                </a:solidFill>
                <a:latin typeface="Univers LT Std 55" panose="020B0603020202020204" pitchFamily="34" charset="0"/>
              </a:rPr>
              <a:t> </a:t>
            </a:r>
          </a:p>
          <a:p>
            <a:pPr defTabSz="1042873" eaLnBrk="1" fontAlgn="auto" hangingPunct="1">
              <a:spcBef>
                <a:spcPts val="0"/>
              </a:spcBef>
              <a:spcAft>
                <a:spcPts val="0"/>
              </a:spcAft>
              <a:defRPr/>
            </a:pPr>
            <a:r>
              <a:rPr lang="sv-SE" sz="1200" dirty="0">
                <a:solidFill>
                  <a:schemeClr val="bg1"/>
                </a:solidFill>
              </a:rPr>
              <a:t>Respondenterna fick fylla i en webb- eller pappersenkät, utom i Nacka, Vallentuna och Upplands-Bro kommun som valde att endast erbjuda webbenkät. Distribueringsmetoden valdes av de deltagande skolorna (inbjudan via e-post, talonger med inloggningskod till webbenkäten eller pappersenkäter som delades ut på enheten). Enkäten innehöll cirka ett tjugotal påståenden som elever respektive föräldrar fick ta ställning till. En skala i fyra steg användes: Stämmer mycket bra, Stämmer ganska bra, Stämmer ganska dåligt, Stämmer mycket dåligt samt alternativet "Vet inte". Insamlingen pågick mellan den 23 januari och den 27 februari 2023. Maskinella avrundningar och internt bortfall kan förekomma. Resultaten redovisas enbart i grupper där minst 5 personer har svarat i varje grupp. </a:t>
            </a:r>
          </a:p>
          <a:p>
            <a:pPr defTabSz="1042873" eaLnBrk="1" fontAlgn="auto" hangingPunct="1">
              <a:spcBef>
                <a:spcPts val="0"/>
              </a:spcBef>
              <a:spcAft>
                <a:spcPts val="0"/>
              </a:spcAft>
              <a:defRPr/>
            </a:pPr>
            <a:endParaRPr lang="sv-SE" sz="1600" dirty="0">
              <a:solidFill>
                <a:schemeClr val="bg1"/>
              </a:solidFill>
              <a:latin typeface="Univers LT Std 55" panose="020B0603020202020204" pitchFamily="34" charset="0"/>
            </a:endParaRPr>
          </a:p>
          <a:p>
            <a:pPr defTabSz="1042873" eaLnBrk="1" fontAlgn="auto" hangingPunct="1">
              <a:spcBef>
                <a:spcPts val="0"/>
              </a:spcBef>
              <a:spcAft>
                <a:spcPts val="0"/>
              </a:spcAft>
              <a:defRPr/>
            </a:pPr>
            <a:r>
              <a:rPr lang="sv-SE" sz="1400" dirty="0">
                <a:solidFill>
                  <a:schemeClr val="bg1"/>
                </a:solidFill>
                <a:latin typeface="+mj-lt"/>
              </a:rPr>
              <a:t>Urval</a:t>
            </a:r>
            <a:r>
              <a:rPr lang="sv-SE" sz="1600" b="1"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Undersökningen är en totalundersökning i de utvalda grupperna, d.v.s.:</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vårdnadshavare till samtliga barn/elever i förskola och pedagogisk omsorg, förskoleklass, årskurs 3 och 6. Vissa kommuner inkluderar även grundsärskola och gymnasiesärskola.</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samtliga elever i årskurs 3, 6 och 8.</a:t>
            </a:r>
          </a:p>
          <a:p>
            <a:pPr defTabSz="1042873" eaLnBrk="1" fontAlgn="auto" hangingPunct="1">
              <a:spcBef>
                <a:spcPts val="0"/>
              </a:spcBef>
              <a:spcAft>
                <a:spcPts val="0"/>
              </a:spcAft>
              <a:defRPr/>
            </a:pPr>
            <a:r>
              <a:rPr lang="sv-SE" sz="1200" dirty="0">
                <a:solidFill>
                  <a:schemeClr val="bg1"/>
                </a:solidFill>
              </a:rPr>
              <a:t>Utöver dessa gemensamma huvudgrupper deltar de årskurser som skolorna själva valt.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kan fokusera på skolarbetet under lektionerna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3597785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72 %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68 %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57260301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77 %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24280461"/>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2062954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Tree>
    <p:extLst>
      <p:ext uri="{BB962C8B-B14F-4D97-AF65-F5344CB8AC3E}">
        <p14:creationId xmlns:p14="http://schemas.microsoft.com/office/powerpoint/2010/main" val="1826223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648708959"/>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Tree>
    <p:extLst>
      <p:ext uri="{BB962C8B-B14F-4D97-AF65-F5344CB8AC3E}">
        <p14:creationId xmlns:p14="http://schemas.microsoft.com/office/powerpoint/2010/main" val="670567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80413842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5851697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72 %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68 %</a:t>
            </a:r>
            <a:endParaRPr sz="1000">
              <a:solidFill>
                <a:schemeClr val="bg1">
                  <a:lumMod val="85000"/>
                  <a:lumOff val="15000"/>
                </a:schemeClr>
              </a:solidFill>
            </a:endParaRPr>
          </a:p>
        </p:txBody>
      </p:sp>
    </p:spTree>
    <p:extLst>
      <p:ext uri="{BB962C8B-B14F-4D97-AF65-F5344CB8AC3E}">
        <p14:creationId xmlns:p14="http://schemas.microsoft.com/office/powerpoint/2010/main" val="2408027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ligger till i förhållande till betygskriterierna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4145822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77 %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92424328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17713264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76 %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72 %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7941342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Tree>
    <p:extLst>
      <p:ext uri="{BB962C8B-B14F-4D97-AF65-F5344CB8AC3E}">
        <p14:creationId xmlns:p14="http://schemas.microsoft.com/office/powerpoint/2010/main" val="2604531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0221380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89215999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55 %</a:t>
            </a:r>
            <a:endParaRPr sz="1000">
              <a:solidFill>
                <a:schemeClr val="bg1">
                  <a:lumMod val="85000"/>
                  <a:lumOff val="15000"/>
                </a:schemeClr>
              </a:solidFill>
            </a:endParaRPr>
          </a:p>
        </p:txBody>
      </p:sp>
    </p:spTree>
    <p:extLst>
      <p:ext uri="{BB962C8B-B14F-4D97-AF65-F5344CB8AC3E}">
        <p14:creationId xmlns:p14="http://schemas.microsoft.com/office/powerpoint/2010/main" val="394916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objekt 4">
            <a:extLst>
              <a:ext uri="{FF2B5EF4-FFF2-40B4-BE49-F238E27FC236}">
                <a16:creationId xmlns:a16="http://schemas.microsoft.com/office/drawing/2014/main" id="{0E00A3CE-BFA4-BE4C-BBBA-0E6BA8DE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4762500"/>
            <a:ext cx="28082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Bildobjekt 6">
            <a:extLst>
              <a:ext uri="{FF2B5EF4-FFF2-40B4-BE49-F238E27FC236}">
                <a16:creationId xmlns:a16="http://schemas.microsoft.com/office/drawing/2014/main" id="{92D4CD83-1E7D-F244-B379-B2D7145D1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5357813"/>
            <a:ext cx="15716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ruta 8">
            <a:extLst>
              <a:ext uri="{FF2B5EF4-FFF2-40B4-BE49-F238E27FC236}">
                <a16:creationId xmlns:a16="http://schemas.microsoft.com/office/drawing/2014/main" id="{8326AA43-72EB-7946-B09E-80BC18C98089}"/>
              </a:ext>
            </a:extLst>
          </p:cNvPr>
          <p:cNvSpPr txBox="1">
            <a:spLocks noChangeArrowheads="1"/>
          </p:cNvSpPr>
          <p:nvPr/>
        </p:nvSpPr>
        <p:spPr bwMode="auto">
          <a:xfrm>
            <a:off x="6940550" y="5740400"/>
            <a:ext cx="140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400" b="1">
                <a:solidFill>
                  <a:schemeClr val="bg1"/>
                </a:solidFill>
                <a:latin typeface="+mn-lt"/>
              </a:rPr>
              <a:t>Årets NI är 3,64</a:t>
            </a:r>
          </a:p>
        </p:txBody>
      </p:sp>
      <p:sp>
        <p:nvSpPr>
          <p:cNvPr id="13317" name="Rubrik 3">
            <a:extLst>
              <a:ext uri="{FF2B5EF4-FFF2-40B4-BE49-F238E27FC236}">
                <a16:creationId xmlns:a16="http://schemas.microsoft.com/office/drawing/2014/main" id="{97AF280D-E137-1B4F-B275-92E68E996D3E}"/>
              </a:ext>
            </a:extLst>
          </p:cNvPr>
          <p:cNvSpPr>
            <a:spLocks noGrp="1" noChangeArrowheads="1"/>
          </p:cNvSpPr>
          <p:nvPr>
            <p:ph type="title" idx="4294967295"/>
          </p:nvPr>
        </p:nvSpPr>
        <p:spPr>
          <a:xfrm>
            <a:off x="657225" y="400050"/>
            <a:ext cx="6611938" cy="633413"/>
          </a:xfrm>
        </p:spPr>
        <p:txBody>
          <a:bodyPr/>
          <a:lstStyle/>
          <a:p>
            <a:r>
              <a:rPr lang="sv-SE" altLang="en-SE" b="0"/>
              <a:t>2. En snabb överblick</a:t>
            </a:r>
          </a:p>
        </p:txBody>
      </p:sp>
      <p:sp>
        <p:nvSpPr>
          <p:cNvPr id="7" name="textruta 6">
            <a:extLst>
              <a:ext uri="{FF2B5EF4-FFF2-40B4-BE49-F238E27FC236}">
                <a16:creationId xmlns:a16="http://schemas.microsoft.com/office/drawing/2014/main" id="{4EB4D41C-D403-9D41-BCE9-8E47879AC2F7}"/>
              </a:ext>
            </a:extLst>
          </p:cNvPr>
          <p:cNvSpPr txBox="1"/>
          <p:nvPr/>
        </p:nvSpPr>
        <p:spPr>
          <a:xfrm>
            <a:off x="664357" y="1079515"/>
            <a:ext cx="4682343" cy="5786199"/>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70 % svarsfrekvens</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På </a:t>
            </a:r>
            <a:r>
              <a:rPr lang="sv-SE" sz="1200" dirty="0" err="1">
                <a:solidFill>
                  <a:schemeClr val="bg1"/>
                </a:solidFill>
                <a:latin typeface="+mn-lt"/>
              </a:rPr>
              <a:t>Vendestigens förskola och skola </a:t>
            </a:r>
            <a:r>
              <a:rPr lang="sv-SE" sz="1200" dirty="0">
                <a:solidFill>
                  <a:schemeClr val="bg1"/>
                </a:solidFill>
                <a:latin typeface="+mn-lt"/>
              </a:rPr>
              <a:t>svarade 7 vårdnadshavare och svarsfrekvensen är 70 %. Detta är en hög svarsfrekvens i jämförelse med andra enheter i kommunen. Totalt ingår 1 klasser i resultatet. </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r>
              <a:rPr lang="sv-SE" sz="1400" dirty="0">
                <a:solidFill>
                  <a:schemeClr val="bg1"/>
                </a:solidFill>
                <a:latin typeface="+mj-lt"/>
              </a:rPr>
              <a:t>Högst resultat</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Högst instämmandegrad finns i frågorna ”Mitt barn är tryggt i skolan" och "Jag får tydlig information om hur mitt barn ligger till i förhållande till betygskriterierna". I dessa frågor instämmer 100 % respektive 100 % av de svarande.</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med kommunen</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rPr>
              <a:t>Vad som framkommer i resultatet, när ett genomsnitt för enkätens samtliga frågor räknas ut, är att de vårdnadshavare som svarat på enkäten på </a:t>
            </a:r>
            <a:r>
              <a:rPr lang="sv-SE" sz="1200" dirty="0" err="1">
                <a:solidFill>
                  <a:schemeClr val="bg1"/>
                </a:solidFill>
              </a:rPr>
              <a:t>Vendestigens förskola och skola</a:t>
            </a:r>
            <a:r>
              <a:rPr lang="sv-SE" sz="1200" dirty="0">
                <a:solidFill>
                  <a:schemeClr val="bg1"/>
                </a:solidFill>
              </a:rPr>
              <a:t> är mer nöjda jämfört med vårdnadshavare i årskurs 6 i Danderyds kommun. </a:t>
            </a:r>
          </a:p>
        </p:txBody>
      </p:sp>
      <p:sp>
        <p:nvSpPr>
          <p:cNvPr id="8" name="textruta 7">
            <a:extLst>
              <a:ext uri="{FF2B5EF4-FFF2-40B4-BE49-F238E27FC236}">
                <a16:creationId xmlns:a16="http://schemas.microsoft.com/office/drawing/2014/main" id="{FD2042CE-0493-204E-BED3-8B757492B838}"/>
              </a:ext>
            </a:extLst>
          </p:cNvPr>
          <p:cNvSpPr txBox="1"/>
          <p:nvPr/>
        </p:nvSpPr>
        <p:spPr>
          <a:xfrm>
            <a:off x="5346699" y="1079515"/>
            <a:ext cx="4738075" cy="200054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Nöjdhetsindex</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Nöjdhetsindex, ett mått för generell nöjdhet mättes år 2023 till 3,64 på en skala 1-4 där 4 är det högsta värdet. </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
            </a:r>
          </a:p>
          <a:p>
            <a:pPr defTabSz="1042873" eaLnBrk="1" fontAlgn="auto" hangingPunct="1">
              <a:spcBef>
                <a:spcPts val="0"/>
              </a:spcBef>
              <a:spcAft>
                <a:spcPts val="0"/>
              </a:spcAft>
              <a:defRPr/>
            </a:pPr>
            <a:endParaRPr lang="sv-SE" sz="1200" dirty="0">
              <a:solidFill>
                <a:schemeClr val="bg1"/>
              </a:solidFill>
            </a:endParaRPr>
          </a:p>
          <a:p>
            <a:r>
              <a:rPr lang="sv-SE" sz="1200" dirty="0">
                <a:solidFill>
                  <a:schemeClr val="bg1"/>
                </a:solidFill>
              </a:rPr>
              <a:t/>
            </a:r>
          </a:p>
          <a:p>
            <a:pPr defTabSz="1042873" eaLnBrk="1" fontAlgn="auto" hangingPunct="1">
              <a:spcBef>
                <a:spcPts val="0"/>
              </a:spcBef>
              <a:spcAft>
                <a:spcPts val="0"/>
              </a:spcAft>
              <a:defRPr/>
            </a:pPr>
            <a:endParaRPr lang="sv-SE" sz="1200" dirty="0">
              <a:solidFill>
                <a:schemeClr val="bg1"/>
              </a:solidFill>
              <a:latin typeface="+mn-lt"/>
            </a:endParaRPr>
          </a:p>
        </p:txBody>
      </p:sp>
      <p:graphicFrame>
        <p:nvGraphicFramePr>
          <p:cNvPr id="9" name="Tabell 2">
            <a:extLst>
              <a:ext uri="{FF2B5EF4-FFF2-40B4-BE49-F238E27FC236}">
                <a16:creationId xmlns:a16="http://schemas.microsoft.com/office/drawing/2014/main" id="{DD50FB68-E193-1646-BC4C-8B43906BC405}"/>
              </a:ext>
            </a:extLst>
          </p:cNvPr>
          <p:cNvGraphicFramePr>
            <a:graphicFrameLocks noGrp="1"/>
          </p:cNvGraphicFramePr>
          <p:nvPr>
            <p:extLst>
              <p:ext uri="{D42A27DB-BD31-4B8C-83A1-F6EECF244321}">
                <p14:modId xmlns:p14="http://schemas.microsoft.com/office/powerpoint/2010/main" val="1271315316"/>
              </p:ext>
            </p:extLst>
          </p:nvPr>
        </p:nvGraphicFramePr>
        <p:xfrm>
          <a:off x="664356" y="2619883"/>
          <a:ext cx="4374784" cy="1188720"/>
        </p:xfrm>
        <a:graphic>
          <a:graphicData uri="http://schemas.openxmlformats.org/drawingml/2006/table">
            <a:tbl>
              <a:tblPr firstRow="1" bandRow="1">
                <a:tableStyleId>{21E4AEA4-8DFA-4A89-87EB-49C32662AFE0}</a:tableStyleId>
              </a:tblPr>
              <a:tblGrid>
                <a:gridCol w="1286075">
                  <a:extLst>
                    <a:ext uri="{9D8B030D-6E8A-4147-A177-3AD203B41FA5}">
                      <a16:colId xmlns:a16="http://schemas.microsoft.com/office/drawing/2014/main" val="4145500804"/>
                    </a:ext>
                  </a:extLst>
                </a:gridCol>
                <a:gridCol w="1092756">
                  <a:extLst>
                    <a:ext uri="{9D8B030D-6E8A-4147-A177-3AD203B41FA5}">
                      <a16:colId xmlns:a16="http://schemas.microsoft.com/office/drawing/2014/main" val="1357342952"/>
                    </a:ext>
                  </a:extLst>
                </a:gridCol>
                <a:gridCol w="981251">
                  <a:extLst>
                    <a:ext uri="{9D8B030D-6E8A-4147-A177-3AD203B41FA5}">
                      <a16:colId xmlns:a16="http://schemas.microsoft.com/office/drawing/2014/main" val="1876084764"/>
                    </a:ext>
                  </a:extLst>
                </a:gridCol>
                <a:gridCol w="1014702">
                  <a:extLst>
                    <a:ext uri="{9D8B030D-6E8A-4147-A177-3AD203B41FA5}">
                      <a16:colId xmlns:a16="http://schemas.microsoft.com/office/drawing/2014/main" val="242278579"/>
                    </a:ext>
                  </a:extLst>
                </a:gridCol>
              </a:tblGrid>
              <a:tr h="196909">
                <a:tc>
                  <a:txBody>
                    <a:bodyPr/>
                    <a:lstStyle/>
                    <a:p>
                      <a:pPr algn="ctr"/>
                      <a:endParaRPr lang="sv-SE" sz="1000" dirty="0"/>
                    </a:p>
                  </a:txBody>
                  <a:tcPr/>
                </a:tc>
                <a:tc>
                  <a:txBody>
                    <a:bodyPr/>
                    <a:lstStyle/>
                    <a:p>
                      <a:pPr algn="ctr"/>
                      <a:r>
                        <a:rPr lang="sv-SE" sz="1200" dirty="0"/>
                        <a:t>Danderyd</a:t>
                      </a:r>
                    </a:p>
                    <a:p>
                      <a:pPr algn="ctr"/>
                      <a:r>
                        <a:rPr lang="sv-SE" sz="1200" dirty="0"/>
                        <a:t>2023</a:t>
                      </a:r>
                    </a:p>
                  </a:txBody>
                  <a:tcPr/>
                </a:tc>
                <a:tc>
                  <a:txBody>
                    <a:bodyPr/>
                    <a:lstStyle/>
                    <a:p>
                      <a:pPr algn="ctr"/>
                      <a:r>
                        <a:rPr lang="sv-SE" sz="1200" dirty="0"/>
                        <a:t>Enheten</a:t>
                      </a:r>
                    </a:p>
                    <a:p>
                      <a:pPr algn="ctr"/>
                      <a:r>
                        <a:rPr lang="sv-SE" sz="1200" dirty="0"/>
                        <a:t>2023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Enheten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2022</a:t>
                      </a:r>
                    </a:p>
                  </a:txBody>
                  <a:tcPr/>
                </a:tc>
                <a:extLst>
                  <a:ext uri="{0D108BD9-81ED-4DB2-BD59-A6C34878D82A}">
                    <a16:rowId xmlns:a16="http://schemas.microsoft.com/office/drawing/2014/main" val="552418983"/>
                  </a:ext>
                </a:extLst>
              </a:tr>
              <a:tr h="370840">
                <a:tc>
                  <a:txBody>
                    <a:bodyPr/>
                    <a:lstStyle/>
                    <a:p>
                      <a:r>
                        <a:rPr lang="sv-SE" sz="1200" b="1" dirty="0"/>
                        <a:t>Antal svar</a:t>
                      </a:r>
                    </a:p>
                  </a:txBody>
                  <a:tcPr/>
                </a:tc>
                <a:tc>
                  <a:txBody>
                    <a:bodyPr/>
                    <a:lstStyle/>
                    <a:p>
                      <a:pPr algn="ctr"/>
                      <a:r>
                        <a:rPr lang="sv-SE" sz="1200" dirty="0"/>
                        <a:t>176</a:t>
                      </a:r>
                    </a:p>
                  </a:txBody>
                  <a:tcPr anchor="ctr"/>
                </a:tc>
                <a:tc>
                  <a:txBody>
                    <a:bodyPr/>
                    <a:lstStyle/>
                    <a:p>
                      <a:pPr algn="ctr"/>
                      <a:r>
                        <a:rPr lang="sv-SE" sz="1200" dirty="0"/>
                        <a:t>7</a:t>
                      </a:r>
                    </a:p>
                  </a:txBody>
                  <a:tcPr anchor="ctr"/>
                </a:tc>
                <a:tc>
                  <a:txBody>
                    <a:bodyPr/>
                    <a:lstStyle/>
                    <a:p>
                      <a:pPr algn="ctr"/>
                      <a:r>
                        <a:rPr lang="sv-SE" sz="1200" dirty="0"/>
                        <a:t>2</a:t>
                      </a:r>
                    </a:p>
                  </a:txBody>
                  <a:tcPr anchor="ctr"/>
                </a:tc>
                <a:extLst>
                  <a:ext uri="{0D108BD9-81ED-4DB2-BD59-A6C34878D82A}">
                    <a16:rowId xmlns:a16="http://schemas.microsoft.com/office/drawing/2014/main" val="3737866662"/>
                  </a:ext>
                </a:extLst>
              </a:tr>
              <a:tr h="0">
                <a:tc>
                  <a:txBody>
                    <a:bodyPr/>
                    <a:lstStyle/>
                    <a:p>
                      <a:r>
                        <a:rPr lang="sv-SE" sz="1200" b="1" dirty="0"/>
                        <a:t>Svarsfrekvens</a:t>
                      </a:r>
                    </a:p>
                  </a:txBody>
                  <a:tcPr/>
                </a:tc>
                <a:tc>
                  <a:txBody>
                    <a:bodyPr/>
                    <a:lstStyle/>
                    <a:p>
                      <a:pPr algn="ctr"/>
                      <a:r>
                        <a:rPr lang="sv-SE" sz="1200" dirty="0"/>
                        <a:t>36%</a:t>
                      </a:r>
                    </a:p>
                  </a:txBody>
                  <a:tcPr anchor="ctr"/>
                </a:tc>
                <a:tc>
                  <a:txBody>
                    <a:bodyPr/>
                    <a:lstStyle/>
                    <a:p>
                      <a:pPr algn="ctr"/>
                      <a:r>
                        <a:rPr lang="sv-SE" sz="1200" dirty="0"/>
                        <a:t>70%</a:t>
                      </a:r>
                    </a:p>
                  </a:txBody>
                  <a:tcPr anchor="ctr"/>
                </a:tc>
                <a:tc>
                  <a:txBody>
                    <a:bodyPr/>
                    <a:lstStyle/>
                    <a:p>
                      <a:pPr algn="ctr"/>
                      <a:r>
                        <a:rPr lang="sv-SE" sz="1200" dirty="0"/>
                        <a:t>40%</a:t>
                      </a:r>
                    </a:p>
                  </a:txBody>
                  <a:tcPr anchor="ctr"/>
                </a:tc>
                <a:extLst>
                  <a:ext uri="{0D108BD9-81ED-4DB2-BD59-A6C34878D82A}">
                    <a16:rowId xmlns:a16="http://schemas.microsoft.com/office/drawing/2014/main" val="75584185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3319980452"/>
              </p:ext>
            </p:extLst>
          </p:nvPr>
        </p:nvGraphicFramePr>
        <p:xfrm>
          <a:off x="444860" y="1858153"/>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07423" y="185815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2327411319"/>
              </p:ext>
            </p:extLst>
          </p:nvPr>
        </p:nvGraphicFramePr>
        <p:xfrm>
          <a:off x="444860" y="4972793"/>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3601468417"/>
              </p:ext>
            </p:extLst>
          </p:nvPr>
        </p:nvGraphicFramePr>
        <p:xfrm>
          <a:off x="444860" y="3415473"/>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06763" y="20531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06763" y="237929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06763" y="22113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07423" y="3437130"/>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07423" y="496948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25842" y="1626147"/>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1" name="textruta 20">
            <a:extLst>
              <a:ext uri="{FF2B5EF4-FFF2-40B4-BE49-F238E27FC236}">
                <a16:creationId xmlns:a16="http://schemas.microsoft.com/office/drawing/2014/main" id="{7153F7EC-BD38-234B-B2B3-262DB93EC4F1}"/>
              </a:ext>
            </a:extLst>
          </p:cNvPr>
          <p:cNvSpPr txBox="1"/>
          <p:nvPr/>
        </p:nvSpPr>
        <p:spPr>
          <a:xfrm>
            <a:off x="444860" y="544012"/>
            <a:ext cx="6116948" cy="408253"/>
          </a:xfrm>
          <a:prstGeom prst="rect">
            <a:avLst/>
          </a:prstGeom>
          <a:noFill/>
        </p:spPr>
        <p:txBody>
          <a:bodyPr wrap="square" rtlCol="0">
            <a:spAutoFit/>
          </a:bodyPr>
          <a:lstStyle/>
          <a:p>
            <a:r>
              <a:rPr lang="sv-SE" b="1" dirty="0">
                <a:solidFill>
                  <a:schemeClr val="bg1"/>
                </a:solidFill>
                <a:latin typeface="+mj-lt"/>
              </a:rPr>
              <a:t>4.2. Jämförelse över tid</a:t>
            </a:r>
            <a:endParaRPr lang="sv-SE" b="1"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4102E442-16F6-E84B-8B9C-F7B52131351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rPr>
              <a:t>Övergripande frågor</a:t>
            </a:r>
          </a:p>
        </p:txBody>
      </p:sp>
      <p:sp>
        <p:nvSpPr>
          <p:cNvPr id="20" name="textruta 2">
            <a:extLst>
              <a:ext uri="{FF2B5EF4-FFF2-40B4-BE49-F238E27FC236}">
                <a16:creationId xmlns:a16="http://schemas.microsoft.com/office/drawing/2014/main" id="{AF574431-D6B5-974C-886F-A272E7604E9B}"/>
              </a:ext>
            </a:extLst>
          </p:cNvPr>
          <p:cNvSpPr txBox="1"/>
          <p:nvPr/>
        </p:nvSpPr>
        <p:spPr>
          <a:xfrm>
            <a:off x="9506763" y="25266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4" name="textruta 2">
            <a:extLst>
              <a:ext uri="{FF2B5EF4-FFF2-40B4-BE49-F238E27FC236}">
                <a16:creationId xmlns:a16="http://schemas.microsoft.com/office/drawing/2014/main" id="{8BB8903F-C0E1-1249-9BD5-A38D3CE0C52B}"/>
              </a:ext>
            </a:extLst>
          </p:cNvPr>
          <p:cNvSpPr txBox="1"/>
          <p:nvPr/>
        </p:nvSpPr>
        <p:spPr>
          <a:xfrm>
            <a:off x="9506763" y="267672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 name="textruta 2">
            <a:extLst>
              <a:ext uri="{FF2B5EF4-FFF2-40B4-BE49-F238E27FC236}">
                <a16:creationId xmlns:a16="http://schemas.microsoft.com/office/drawing/2014/main" id="{BA39E2BD-7AF9-0DFC-D678-9FFDD6F45784}"/>
              </a:ext>
            </a:extLst>
          </p:cNvPr>
          <p:cNvSpPr txBox="1"/>
          <p:nvPr/>
        </p:nvSpPr>
        <p:spPr>
          <a:xfrm>
            <a:off x="9506763" y="28272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 name="textruta 1">
            <a:extLst>
              <a:ext uri="{FF2B5EF4-FFF2-40B4-BE49-F238E27FC236}">
                <a16:creationId xmlns:a16="http://schemas.microsoft.com/office/drawing/2014/main" id="{D1764B64-B174-F25C-9E50-BEE9A02F8208}"/>
              </a:ext>
            </a:extLst>
          </p:cNvPr>
          <p:cNvSpPr txBox="1"/>
          <p:nvPr/>
        </p:nvSpPr>
        <p:spPr>
          <a:xfrm>
            <a:off x="9506763" y="36074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 name="textruta 2">
            <a:extLst>
              <a:ext uri="{FF2B5EF4-FFF2-40B4-BE49-F238E27FC236}">
                <a16:creationId xmlns:a16="http://schemas.microsoft.com/office/drawing/2014/main" id="{27CA57D3-F023-77E0-5F1E-965EE1F050AB}"/>
              </a:ext>
            </a:extLst>
          </p:cNvPr>
          <p:cNvSpPr txBox="1"/>
          <p:nvPr/>
        </p:nvSpPr>
        <p:spPr>
          <a:xfrm>
            <a:off x="9506763" y="393363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5" name="textruta 3">
            <a:extLst>
              <a:ext uri="{FF2B5EF4-FFF2-40B4-BE49-F238E27FC236}">
                <a16:creationId xmlns:a16="http://schemas.microsoft.com/office/drawing/2014/main" id="{393C6B46-39EA-043A-A21A-83A8C05E2C26}"/>
              </a:ext>
            </a:extLst>
          </p:cNvPr>
          <p:cNvSpPr txBox="1"/>
          <p:nvPr/>
        </p:nvSpPr>
        <p:spPr>
          <a:xfrm>
            <a:off x="9506763" y="3765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 name="textruta 2">
            <a:extLst>
              <a:ext uri="{FF2B5EF4-FFF2-40B4-BE49-F238E27FC236}">
                <a16:creationId xmlns:a16="http://schemas.microsoft.com/office/drawing/2014/main" id="{F8A536B9-7855-A17D-A92E-50E4C70CE7E1}"/>
              </a:ext>
            </a:extLst>
          </p:cNvPr>
          <p:cNvSpPr txBox="1"/>
          <p:nvPr/>
        </p:nvSpPr>
        <p:spPr>
          <a:xfrm>
            <a:off x="9506763" y="408100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7" name="textruta 2">
            <a:extLst>
              <a:ext uri="{FF2B5EF4-FFF2-40B4-BE49-F238E27FC236}">
                <a16:creationId xmlns:a16="http://schemas.microsoft.com/office/drawing/2014/main" id="{8F671276-8264-7D5A-4DB7-B988AB1B499E}"/>
              </a:ext>
            </a:extLst>
          </p:cNvPr>
          <p:cNvSpPr txBox="1"/>
          <p:nvPr/>
        </p:nvSpPr>
        <p:spPr>
          <a:xfrm>
            <a:off x="9506763" y="42310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2" name="textruta 2">
            <a:extLst>
              <a:ext uri="{FF2B5EF4-FFF2-40B4-BE49-F238E27FC236}">
                <a16:creationId xmlns:a16="http://schemas.microsoft.com/office/drawing/2014/main" id="{BDE615E5-4FD9-74A3-6F49-A914A8175B65}"/>
              </a:ext>
            </a:extLst>
          </p:cNvPr>
          <p:cNvSpPr txBox="1"/>
          <p:nvPr/>
        </p:nvSpPr>
        <p:spPr>
          <a:xfrm>
            <a:off x="9506763" y="43815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13" name="textruta 1">
            <a:extLst>
              <a:ext uri="{FF2B5EF4-FFF2-40B4-BE49-F238E27FC236}">
                <a16:creationId xmlns:a16="http://schemas.microsoft.com/office/drawing/2014/main" id="{F8C9F92D-421F-9475-E285-2937D1EC884C}"/>
              </a:ext>
            </a:extLst>
          </p:cNvPr>
          <p:cNvSpPr txBox="1"/>
          <p:nvPr/>
        </p:nvSpPr>
        <p:spPr>
          <a:xfrm>
            <a:off x="9506763" y="516811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14" name="textruta 2">
            <a:extLst>
              <a:ext uri="{FF2B5EF4-FFF2-40B4-BE49-F238E27FC236}">
                <a16:creationId xmlns:a16="http://schemas.microsoft.com/office/drawing/2014/main" id="{93EFD211-95F4-ABB0-C786-6D740F135322}"/>
              </a:ext>
            </a:extLst>
          </p:cNvPr>
          <p:cNvSpPr txBox="1"/>
          <p:nvPr/>
        </p:nvSpPr>
        <p:spPr>
          <a:xfrm>
            <a:off x="9506763" y="549430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16" name="textruta 3">
            <a:extLst>
              <a:ext uri="{FF2B5EF4-FFF2-40B4-BE49-F238E27FC236}">
                <a16:creationId xmlns:a16="http://schemas.microsoft.com/office/drawing/2014/main" id="{DA3E0862-A0F2-528D-6896-C830B55BF6E6}"/>
              </a:ext>
            </a:extLst>
          </p:cNvPr>
          <p:cNvSpPr txBox="1"/>
          <p:nvPr/>
        </p:nvSpPr>
        <p:spPr>
          <a:xfrm>
            <a:off x="9506763" y="532635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7" name="textruta 2">
            <a:extLst>
              <a:ext uri="{FF2B5EF4-FFF2-40B4-BE49-F238E27FC236}">
                <a16:creationId xmlns:a16="http://schemas.microsoft.com/office/drawing/2014/main" id="{3CFE6251-6C82-C58E-229A-131445CBE9B1}"/>
              </a:ext>
            </a:extLst>
          </p:cNvPr>
          <p:cNvSpPr txBox="1"/>
          <p:nvPr/>
        </p:nvSpPr>
        <p:spPr>
          <a:xfrm>
            <a:off x="9506763" y="5641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5" name="textruta 2">
            <a:extLst>
              <a:ext uri="{FF2B5EF4-FFF2-40B4-BE49-F238E27FC236}">
                <a16:creationId xmlns:a16="http://schemas.microsoft.com/office/drawing/2014/main" id="{CB3D2C8B-94F3-3A92-E1E7-76FC092C92B8}"/>
              </a:ext>
            </a:extLst>
          </p:cNvPr>
          <p:cNvSpPr txBox="1"/>
          <p:nvPr/>
        </p:nvSpPr>
        <p:spPr>
          <a:xfrm>
            <a:off x="9506763" y="579173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47245709-D2FA-549D-3A6B-3EF5A74492E3}"/>
              </a:ext>
            </a:extLst>
          </p:cNvPr>
          <p:cNvSpPr txBox="1"/>
          <p:nvPr/>
        </p:nvSpPr>
        <p:spPr>
          <a:xfrm>
            <a:off x="9506763" y="594225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Tree>
    <p:extLst>
      <p:ext uri="{BB962C8B-B14F-4D97-AF65-F5344CB8AC3E}">
        <p14:creationId xmlns:p14="http://schemas.microsoft.com/office/powerpoint/2010/main" val="4098136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13181767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07145348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53554317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6013316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Tree>
    <p:extLst>
      <p:ext uri="{BB962C8B-B14F-4D97-AF65-F5344CB8AC3E}">
        <p14:creationId xmlns:p14="http://schemas.microsoft.com/office/powerpoint/2010/main" val="16185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62277559"/>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Tree>
    <p:extLst>
      <p:ext uri="{BB962C8B-B14F-4D97-AF65-F5344CB8AC3E}">
        <p14:creationId xmlns:p14="http://schemas.microsoft.com/office/powerpoint/2010/main" val="189492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0925284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241041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01337186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kan fokusera på skolarbetet under lektionerna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02053871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25776970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86910739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Tree>
    <p:extLst>
      <p:ext uri="{BB962C8B-B14F-4D97-AF65-F5344CB8AC3E}">
        <p14:creationId xmlns:p14="http://schemas.microsoft.com/office/powerpoint/2010/main" val="2407729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04156330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 forts.</a:t>
            </a:r>
          </a:p>
        </p:txBody>
      </p:sp>
    </p:spTree>
    <p:extLst>
      <p:ext uri="{BB962C8B-B14F-4D97-AF65-F5344CB8AC3E}">
        <p14:creationId xmlns:p14="http://schemas.microsoft.com/office/powerpoint/2010/main" val="13406666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0298180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019000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Tree>
    <p:extLst>
      <p:ext uri="{BB962C8B-B14F-4D97-AF65-F5344CB8AC3E}">
        <p14:creationId xmlns:p14="http://schemas.microsoft.com/office/powerpoint/2010/main" val="393034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79204481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ligger till i förhållande till betygskriterierna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527342411"/>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02083362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2581588"/>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Tree>
    <p:extLst>
      <p:ext uri="{BB962C8B-B14F-4D97-AF65-F5344CB8AC3E}">
        <p14:creationId xmlns:p14="http://schemas.microsoft.com/office/powerpoint/2010/main" val="39926760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5720630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60371863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883316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985221225"/>
              </p:ext>
            </p:extLst>
          </p:nvPr>
        </p:nvGraphicFramePr>
        <p:xfrm>
          <a:off x="449184" y="18511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11747" y="18511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endParaRPr b="1">
              <a:solidFill>
                <a:schemeClr val="bg1"/>
              </a:solidFill>
            </a:endParaRP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291415842"/>
              </p:ext>
            </p:extLst>
          </p:nvPr>
        </p:nvGraphicFramePr>
        <p:xfrm>
          <a:off x="449184" y="49657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2098744826"/>
              </p:ext>
            </p:extLst>
          </p:nvPr>
        </p:nvGraphicFramePr>
        <p:xfrm>
          <a:off x="449184" y="34084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64570" y="21492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64570" y="27657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64570" y="24747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11747" y="34301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11747" y="49624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18736" y="16191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64570" y="36898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64570" y="43064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64570" y="40154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64570" y="5253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64570" y="58695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64570" y="55785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1" name="textruta 20">
            <a:extLst>
              <a:ext uri="{FF2B5EF4-FFF2-40B4-BE49-F238E27FC236}">
                <a16:creationId xmlns:a16="http://schemas.microsoft.com/office/drawing/2014/main" id="{66FB4B9A-E144-8E44-A9CD-B147B20287CA}"/>
              </a:ext>
            </a:extLst>
          </p:cNvPr>
          <p:cNvSpPr txBox="1"/>
          <p:nvPr/>
        </p:nvSpPr>
        <p:spPr>
          <a:xfrm>
            <a:off x="444860" y="544012"/>
            <a:ext cx="6116948" cy="408253"/>
          </a:xfrm>
          <a:prstGeom prst="rect">
            <a:avLst/>
          </a:prstGeom>
          <a:noFill/>
        </p:spPr>
        <p:txBody>
          <a:bodyPr wrap="square" rtlCol="0">
            <a:spAutoFit/>
          </a:bodyPr>
          <a:lstStyle/>
          <a:p>
            <a:r>
              <a:rPr lang="sv-SE" dirty="0">
                <a:solidFill>
                  <a:schemeClr val="bg1"/>
                </a:solidFill>
                <a:latin typeface="+mj-lt"/>
              </a:rPr>
              <a:t>4.3. Jämförelse per kön</a:t>
            </a:r>
            <a:endParaRPr lang="sv-SE"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2F4BD28F-11B6-A042-8148-6100C067FDC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spTree>
    <p:extLst>
      <p:ext uri="{BB962C8B-B14F-4D97-AF65-F5344CB8AC3E}">
        <p14:creationId xmlns:p14="http://schemas.microsoft.com/office/powerpoint/2010/main" val="36405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Danderyds kommun (årskurs 6)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Vendestigens förskola och skola </a:t>
            </a:r>
            <a:r>
              <a:rPr lang="sv-SE" sz="1200" dirty="0">
                <a:solidFill>
                  <a:schemeClr val="bg1"/>
                </a:solidFill>
                <a:latin typeface="+mn-lt"/>
              </a:rPr>
              <a:t>skiljer mest mot kommunens resultat är ”Normer och värden". </a:t>
            </a:r>
          </a:p>
          <a:p>
            <a:r>
              <a:rPr lang="sv-SE" sz="1200" dirty="0">
                <a:solidFill>
                  <a:schemeClr val="bg1"/>
                </a:solidFill>
                <a:latin typeface="+mn-lt"/>
              </a:rPr>
              <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1550966913"/>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2157839795"/>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38277960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9628094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6844278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61976007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496217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1319057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1227253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189397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22043484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13780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252016826"/>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62541382"/>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932597016"/>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8737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kan fokusera på skolarbetet under lektionerna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1399557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959213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2127337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988137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77980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1078610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9604286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53399609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35303321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9423688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ligger till i förhållande till betygskriterierna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0048548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50392004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37996106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3009162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{{Kommuns}} kommun ({{årskurs}})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{{Enhet}} </a:t>
            </a:r>
            <a:r>
              <a:rPr lang="sv-SE" sz="1200" dirty="0">
                <a:solidFill>
                  <a:schemeClr val="bg1"/>
                </a:solidFill>
                <a:latin typeface="+mn-lt"/>
              </a:rPr>
              <a:t>skiljer mest mot kommunens resultat är ”{{jämförelse_område_kommun}}". </a:t>
            </a:r>
          </a:p>
          <a:p>
            <a:r>
              <a:rPr lang="sv-SE" sz="1200" dirty="0">
                <a:solidFill>
                  <a:schemeClr val="bg1"/>
                </a:solidFill>
                <a:latin typeface="+mn-lt"/>
              </a:rPr>
              <a:t>{{jämförelse_område_år}}</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229116537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143105360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2066797830"/>
      </p:ext>
    </p:extLst>
  </p:cSld>
  <p:clrMapOvr>
    <a:masterClrMapping/>
  </p:clrMapOvr>
</p:sld>
</file>

<file path=ppt/theme/theme1.xml><?xml version="1.0" encoding="utf-8"?>
<a:theme xmlns:a="http://schemas.openxmlformats.org/drawingml/2006/main" name="Office-tema">
  <a:themeElements>
    <a:clrScheme name="Enkätfabriken Diagram_Dekor">
      <a:dk1>
        <a:srgbClr val="000000"/>
      </a:dk1>
      <a:lt1>
        <a:srgbClr val="FFFFFF"/>
      </a:lt1>
      <a:dk2>
        <a:srgbClr val="F1F1F0"/>
      </a:dk2>
      <a:lt2>
        <a:srgbClr val="D5E8CB"/>
      </a:lt2>
      <a:accent1>
        <a:srgbClr val="EA5901"/>
      </a:accent1>
      <a:accent2>
        <a:srgbClr val="8DC5CB"/>
      </a:accent2>
      <a:accent3>
        <a:srgbClr val="00696F"/>
      </a:accent3>
      <a:accent4>
        <a:srgbClr val="D5E8CB"/>
      </a:accent4>
      <a:accent5>
        <a:srgbClr val="6F1C00"/>
      </a:accent5>
      <a:accent6>
        <a:srgbClr val="ED8F8B"/>
      </a:accent6>
      <a:hlink>
        <a:srgbClr val="4C4D4C"/>
      </a:hlink>
      <a:folHlink>
        <a:srgbClr val="69458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4128D9E-F9B1-3F4A-8936-A47977FF1572}" vid="{C75ED972-33B3-3940-88B0-ADC42088603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0.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17143</TotalTime>
  <Words>8952</Words>
  <Application>Microsoft Macintosh PowerPoint</Application>
  <PresentationFormat>Anpassad</PresentationFormat>
  <Paragraphs>1518</Paragraphs>
  <Slides>92</Slides>
  <Notes>91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92</vt:i4>
      </vt:variant>
    </vt:vector>
  </HeadingPairs>
  <TitlesOfParts>
    <vt:vector size="98" baseType="lpstr">
      <vt:lpstr>Univers LT Std 55</vt:lpstr>
      <vt:lpstr>Arial</vt:lpstr>
      <vt:lpstr>Arial Black</vt:lpstr>
      <vt:lpstr>Calibri</vt:lpstr>
      <vt:lpstr>Univers LT Std 45 Light</vt:lpstr>
      <vt:lpstr>Office-tema</vt:lpstr>
      <vt:lpstr>PowerPoint-presentation</vt:lpstr>
      <vt:lpstr>PowerPoint-presentation</vt:lpstr>
      <vt:lpstr>1. Bakgrund</vt:lpstr>
      <vt:lpstr>2. En snabb överblick</vt:lpstr>
      <vt:lpstr>3. Sammanfattning</vt:lpstr>
      <vt:lpstr>3. Sammanfattning</vt:lpstr>
      <vt:lpstr>3. Sammanfattning</vt:lpstr>
      <vt:lpstr>3. Sammanfattning</vt:lpstr>
      <vt:lpstr>3. Sammanfattning</vt:lpstr>
      <vt:lpstr>3. Sammanfattning</vt:lpstr>
      <vt:lpstr>3. Sammanfattning</vt:lpstr>
      <vt:lpstr>3. Sammanfattning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4. 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Nacka kommun</dc:title>
  <dc:creator>Josefin Stagge</dc:creator>
  <cp:lastModifiedBy>Lovisa Köllerström</cp:lastModifiedBy>
  <cp:revision>858</cp:revision>
  <dcterms:created xsi:type="dcterms:W3CDTF">2021-01-11T12:42:17Z</dcterms:created>
  <dcterms:modified xsi:type="dcterms:W3CDTF">2023-04-11T05:24:49Z</dcterms:modified>
</cp:coreProperties>
</file>