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6.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8.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3.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6.xml" ContentType="application/vnd.ms-office.chartcolorstyle+xml"/>
  <Override PartName="/ppt/charts/colors28.xml" ContentType="application/vnd.ms-office.chartcolorstyle+xml"/>
  <Override PartName="/ppt/charts/colors29.xml" ContentType="application/vnd.ms-office.chartcolorstyle+xml"/>
  <Override PartName="/ppt/charts/colors30.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4.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49.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6.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8.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3.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6.xml" ContentType="application/vnd.ms-office.chartstyle+xml"/>
  <Override PartName="/ppt/charts/style28.xml" ContentType="application/vnd.ms-office.chartstyle+xml"/>
  <Override PartName="/ppt/charts/style29.xml" ContentType="application/vnd.ms-office.chartstyle+xml"/>
  <Override PartName="/ppt/charts/style30.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4.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49.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6.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19.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6.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3.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5.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2.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4.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2.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79.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9.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0.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44" r:id="rId9"/>
    <p:sldId id="646" r:id="rId15"/>
    <p:sldId id="602" r:id="rId16"/>
    <p:sldId id="603" r:id="rId17"/>
    <p:sldId id="645" r:id="rId19"/>
    <p:sldId id="604" r:id="rId21"/>
    <p:sldId id="276" r:id="rId22"/>
    <p:sldId id="605" r:id="rId23"/>
    <p:sldId id="607" r:id="rId25"/>
    <p:sldId id="364" r:id="rId26"/>
    <p:sldId id="541" r:id="rId27"/>
    <p:sldId id="280" r:id="rId28"/>
    <p:sldId id="542" r:id="rId29"/>
    <p:sldId id="543" r:id="rId30"/>
    <p:sldId id="544" r:id="rId31"/>
    <p:sldId id="545" r:id="rId32"/>
    <p:sldId id="546" r:id="rId33"/>
    <p:sldId id="547" r:id="rId34"/>
    <p:sldId id="552" r:id="rId39"/>
    <p:sldId id="555" r:id="rId43"/>
    <p:sldId id="556" r:id="rId44"/>
    <p:sldId id="608" r:id="rId45"/>
    <p:sldId id="609" r:id="rId46"/>
    <p:sldId id="610" r:id="rId47"/>
    <p:sldId id="611" r:id="rId48"/>
    <p:sldId id="612" r:id="rId49"/>
    <p:sldId id="613" r:id="rId50"/>
    <p:sldId id="614" r:id="rId51"/>
    <p:sldId id="619" r:id="rId56"/>
    <p:sldId id="365" r:id="rId60"/>
    <p:sldId id="571" r:id="rId61"/>
    <p:sldId id="572" r:id="rId62"/>
    <p:sldId id="573" r:id="rId63"/>
    <p:sldId id="574" r:id="rId64"/>
    <p:sldId id="575" r:id="rId65"/>
    <p:sldId id="576" r:id="rId66"/>
    <p:sldId id="577" r:id="rId67"/>
    <p:sldId id="578" r:id="rId68"/>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9" Type="http://schemas.openxmlformats.org/officeDocument/2006/relationships/slide" Target="slides/slide18.xml"/><Relationship Id="rId2" Type="http://schemas.openxmlformats.org/officeDocument/2006/relationships/slide" Target="slides/slide1.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 Type="http://schemas.openxmlformats.org/officeDocument/2006/relationships/slide" Target="slides/slide2.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 Type="http://schemas.openxmlformats.org/officeDocument/2006/relationships/slide" Target="slides/slide4.xml"/><Relationship Id="rId50" Type="http://schemas.openxmlformats.org/officeDocument/2006/relationships/slide" Target="slides/slide49.xml"/><Relationship Id="rId51" Type="http://schemas.openxmlformats.org/officeDocument/2006/relationships/slide" Target="slides/slide50.xml"/><Relationship Id="rId56" Type="http://schemas.openxmlformats.org/officeDocument/2006/relationships/slide" Target="slides/slide5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73" Type="http://schemas.openxmlformats.org/officeDocument/2006/relationships/slide" Target="slides/slide72.xml"/><Relationship Id="rId9" Type="http://schemas.openxmlformats.org/officeDocument/2006/relationships/slide" Target="slides/slide8.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77.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78.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79.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14.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3.xml.rels><?xml version='1.0' encoding='UTF-8' standalone='yes'?>
<Relationships xmlns="http://schemas.openxmlformats.org/package/2006/relationships"><Relationship Id="rId1" Type="http://schemas.microsoft.com/office/2011/relationships/chartStyle" Target="style143.xml"/><Relationship Id="rId2" Type="http://schemas.microsoft.com/office/2011/relationships/chartColorStyle" Target="colors143.xml"/><Relationship Id="rId3" Type="http://schemas.openxmlformats.org/officeDocument/2006/relationships/package" Target="../embeddings/Microsoft_Excel-kalkylblad142.xlsx"/><Relationship Id="rId4" Type="http://schemas.openxmlformats.org/officeDocument/2006/relationships/chartUserShapes" Target="../drawings/drawing119.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24.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25.xml"/></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26.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20.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49.xml.rels><?xml version='1.0' encoding='UTF-8' standalone='yes'?>
<Relationships xmlns="http://schemas.openxmlformats.org/package/2006/relationships"><Relationship Id="rId1" Type="http://schemas.microsoft.com/office/2011/relationships/chartStyle" Target="style49.xml"/><Relationship Id="rId2" Type="http://schemas.microsoft.com/office/2011/relationships/chartColorStyle" Target="colors49.xml"/><Relationship Id="rId3" Type="http://schemas.openxmlformats.org/officeDocument/2006/relationships/package" Target="../embeddings/Microsoft_Excel-kalkylblad48.xlsx"/><Relationship Id="rId4" Type="http://schemas.openxmlformats.org/officeDocument/2006/relationships/chartUserShapes" Target="../drawings/drawing25.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0.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1.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2.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themeOverride" Target="../theme/themeOverride7.xml"/><Relationship Id="rId4" Type="http://schemas.openxmlformats.org/officeDocument/2006/relationships/package" Target="../embeddings/Microsoft_Excel-kalkylblad6.xlsx"/><Relationship Id="rId5" Type="http://schemas.openxmlformats.org/officeDocument/2006/relationships/chartUserShapes" Target="../drawings/drawing4.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themeOverride" Target="../theme/themeOverride8.xml"/><Relationship Id="rId4"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67.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6.xml.rels><?xml version='1.0' encoding='UTF-8' standalone='yes'?>
<Relationships xmlns="http://schemas.openxmlformats.org/package/2006/relationships"><Relationship Id="rId1" Type="http://schemas.microsoft.com/office/2011/relationships/chartStyle" Target="style96.xml"/><Relationship Id="rId2" Type="http://schemas.microsoft.com/office/2011/relationships/chartColorStyle" Target="colors96.xml"/><Relationship Id="rId3" Type="http://schemas.openxmlformats.org/officeDocument/2006/relationships/package" Target="../embeddings/Microsoft_Excel-kalkylblad95.xlsx"/><Relationship Id="rId4" Type="http://schemas.openxmlformats.org/officeDocument/2006/relationships/chartUserShapes" Target="../drawings/drawing72.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0.1429</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0.0909</c:v>
                </c:pt>
                <c:pt idx="3">
                  <c:v>0.0</c:v>
                </c:pt>
                <c:pt idx="4">
                  <c:v>0.0</c:v>
                </c:pt>
                <c:pt idx="5">
                  <c:v>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c:v>
                </c:pt>
                <c:pt idx="1">
                  <c:v>0.4</c:v>
                </c:pt>
                <c:pt idx="2">
                  <c:v>0.1818</c:v>
                </c:pt>
                <c:pt idx="3">
                  <c:v>0.2222</c:v>
                </c:pt>
                <c:pt idx="4">
                  <c:v>0.1429</c:v>
                </c:pt>
                <c:pt idx="5">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0.9</c:v>
                </c:pt>
                <c:pt idx="1">
                  <c:v>0.6</c:v>
                </c:pt>
                <c:pt idx="2">
                  <c:v>0.4545</c:v>
                </c:pt>
                <c:pt idx="3">
                  <c:v>0.7778</c:v>
                </c:pt>
                <c:pt idx="4">
                  <c:v>0.7143</c:v>
                </c:pt>
                <c:pt idx="5">
                  <c:v>0.3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0.2727</c:v>
                </c:pt>
                <c:pt idx="3">
                  <c:v>0.0</c:v>
                </c:pt>
                <c:pt idx="4">
                  <c:v>0.0</c:v>
                </c:pt>
                <c:pt idx="5">
                  <c:v>0.1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0.1111</c:v>
                </c:pt>
                <c:pt idx="4">
                  <c:v>0.1429</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0.1429</c:v>
                </c:pt>
                <c:pt idx="5">
                  <c:v>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0.2</c:v>
                </c:pt>
                <c:pt idx="2">
                  <c:v>0.4545</c:v>
                </c:pt>
                <c:pt idx="3">
                  <c:v>0.0</c:v>
                </c:pt>
                <c:pt idx="4">
                  <c:v>0.4286</c:v>
                </c:pt>
                <c:pt idx="5">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c:v>
                </c:pt>
                <c:pt idx="1">
                  <c:v>0.8</c:v>
                </c:pt>
                <c:pt idx="2">
                  <c:v>0.4545</c:v>
                </c:pt>
                <c:pt idx="3">
                  <c:v>0.8889</c:v>
                </c:pt>
                <c:pt idx="4">
                  <c:v>0.2857</c:v>
                </c:pt>
                <c:pt idx="5">
                  <c:v>0.3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0.0909</c:v>
                </c:pt>
                <c:pt idx="3">
                  <c:v>0.0</c:v>
                </c:pt>
                <c:pt idx="4">
                  <c:v>0.0</c:v>
                </c:pt>
                <c:pt idx="5">
                  <c:v>0.1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0.1</c:v>
                </c:pt>
                <c:pt idx="1">
                  <c:v>0.2</c:v>
                </c:pt>
                <c:pt idx="2">
                  <c:v>0.0</c:v>
                </c:pt>
                <c:pt idx="3">
                  <c:v>0.0</c:v>
                </c:pt>
                <c:pt idx="4">
                  <c:v>0.0</c:v>
                </c:pt>
                <c:pt idx="5">
                  <c:v>0.1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c:v>
                </c:pt>
                <c:pt idx="1">
                  <c:v>0.0</c:v>
                </c:pt>
                <c:pt idx="2">
                  <c:v>0.0909</c:v>
                </c:pt>
                <c:pt idx="3">
                  <c:v>0.0</c:v>
                </c:pt>
                <c:pt idx="4">
                  <c:v>0.1429</c:v>
                </c:pt>
                <c:pt idx="5">
                  <c:v>0.2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1">
                  <c:v>0.6</c:v>
                </c:pt>
                <c:pt idx="2">
                  <c:v>0.2727</c:v>
                </c:pt>
                <c:pt idx="3">
                  <c:v>0.2222</c:v>
                </c:pt>
                <c:pt idx="4">
                  <c:v>0.1429</c:v>
                </c:pt>
                <c:pt idx="5">
                  <c:v>0.4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0.2</c:v>
                </c:pt>
                <c:pt idx="2">
                  <c:v>0.5455</c:v>
                </c:pt>
                <c:pt idx="3">
                  <c:v>0.7778</c:v>
                </c:pt>
                <c:pt idx="4">
                  <c:v>0.7143</c:v>
                </c:pt>
                <c:pt idx="5">
                  <c:v>0.3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c:v>
                </c:pt>
                <c:pt idx="1">
                  <c:v>0.0</c:v>
                </c:pt>
                <c:pt idx="2">
                  <c:v>0.0909</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0.2</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c:v>
                </c:pt>
                <c:pt idx="1">
                  <c:v>0.0</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0.6</c:v>
                </c:pt>
                <c:pt idx="2">
                  <c:v>0.3636</c:v>
                </c:pt>
                <c:pt idx="3">
                  <c:v>0.2222</c:v>
                </c:pt>
                <c:pt idx="4">
                  <c:v>0.4286</c:v>
                </c:pt>
                <c:pt idx="5">
                  <c:v>0.6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0.2</c:v>
                </c:pt>
                <c:pt idx="2">
                  <c:v>0.4545</c:v>
                </c:pt>
                <c:pt idx="3">
                  <c:v>0.7778</c:v>
                </c:pt>
                <c:pt idx="4">
                  <c:v>0.5714</c:v>
                </c:pt>
                <c:pt idx="5">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0.1818</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0.1429</c:v>
                </c:pt>
                <c:pt idx="5">
                  <c:v>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c:v>
                </c:pt>
                <c:pt idx="1">
                  <c:v>0.4</c:v>
                </c:pt>
                <c:pt idx="2">
                  <c:v>0.5455</c:v>
                </c:pt>
                <c:pt idx="3">
                  <c:v>0.1111</c:v>
                </c:pt>
                <c:pt idx="4">
                  <c:v>0.2857</c:v>
                </c:pt>
                <c:pt idx="5">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c:v>
                </c:pt>
                <c:pt idx="1">
                  <c:v>0.6</c:v>
                </c:pt>
                <c:pt idx="2">
                  <c:v>0.4545</c:v>
                </c:pt>
                <c:pt idx="3">
                  <c:v>0.8889</c:v>
                </c:pt>
                <c:pt idx="4">
                  <c:v>0.5714</c:v>
                </c:pt>
                <c:pt idx="5">
                  <c:v>0.9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c:v>
                </c:pt>
                <c:pt idx="1">
                  <c:v>0.2</c:v>
                </c:pt>
                <c:pt idx="2">
                  <c:v>0.0</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0.0</c:v>
                </c:pt>
                <c:pt idx="2">
                  <c:v>0.2727</c:v>
                </c:pt>
                <c:pt idx="3">
                  <c:v>0.4444</c:v>
                </c:pt>
                <c:pt idx="4">
                  <c:v>0.4286</c:v>
                </c:pt>
                <c:pt idx="5">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c:v>
                </c:pt>
                <c:pt idx="1">
                  <c:v>0.8</c:v>
                </c:pt>
                <c:pt idx="2">
                  <c:v>0.6364</c:v>
                </c:pt>
                <c:pt idx="3">
                  <c:v>0.5556</c:v>
                </c:pt>
                <c:pt idx="4">
                  <c:v>0.5714</c:v>
                </c:pt>
                <c:pt idx="5">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c:v>
                </c:pt>
                <c:pt idx="1">
                  <c:v> </c:v>
                </c:pt>
                <c:pt idx="2">
                  <c:v> </c:v>
                </c:pt>
                <c:pt idx="3">
                  <c:v> </c:v>
                </c:pt>
                <c:pt idx="4">
                  <c:v> </c:v>
                </c:pt>
                <c:pt idx="5">
                  <c:v> </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0.2</c:v>
                </c:pt>
                <c:pt idx="1">
                  <c:v>0.4</c:v>
                </c:pt>
                <c:pt idx="2">
                  <c:v>0.2727</c:v>
                </c:pt>
                <c:pt idx="3">
                  <c:v>0.1111</c:v>
                </c:pt>
                <c:pt idx="4">
                  <c:v>0.0</c:v>
                </c:pt>
                <c:pt idx="5">
                  <c:v>0.2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0.4</c:v>
                </c:pt>
                <c:pt idx="1">
                  <c:v>0.2</c:v>
                </c:pt>
                <c:pt idx="2">
                  <c:v>0.1818</c:v>
                </c:pt>
                <c:pt idx="3">
                  <c:v>0.4444</c:v>
                </c:pt>
                <c:pt idx="4">
                  <c:v>0.4286</c:v>
                </c:pt>
                <c:pt idx="5">
                  <c:v>0.4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0.2</c:v>
                </c:pt>
                <c:pt idx="2">
                  <c:v>0.5455</c:v>
                </c:pt>
                <c:pt idx="3">
                  <c:v>0.1111</c:v>
                </c:pt>
                <c:pt idx="4">
                  <c:v>0.4286</c:v>
                </c:pt>
                <c:pt idx="5">
                  <c:v>0.3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0.1</c:v>
                </c:pt>
                <c:pt idx="1">
                  <c:v>0.2</c:v>
                </c:pt>
                <c:pt idx="2">
                  <c:v>0.0</c:v>
                </c:pt>
                <c:pt idx="3">
                  <c:v>0.3333</c:v>
                </c:pt>
                <c:pt idx="4">
                  <c:v>0.1429</c:v>
                </c:pt>
                <c:pt idx="5">
                  <c:v>0.1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0.2</c:v>
                </c:pt>
                <c:pt idx="2">
                  <c:v>0.8</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pt idx="1">
                  <c:v>0.6</c:v>
                </c:pt>
                <c:pt idx="2">
                  <c:v>0.2</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0.2</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c:v>
                </c:pt>
                <c:pt idx="1">
                  <c:v>0.2</c:v>
                </c:pt>
                <c:pt idx="2">
                  <c:v>0.4</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pt idx="1">
                  <c:v>0.0</c:v>
                </c:pt>
                <c:pt idx="2">
                  <c:v>0.4</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pt idx="1">
                  <c:v>0.6</c:v>
                </c:pt>
                <c:pt idx="2">
                  <c:v>0.2</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0.2</c:v>
                </c:pt>
                <c:pt idx="2">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0.4</c:v>
                </c:pt>
                <c:pt idx="1">
                  <c:v>0.4</c:v>
                </c:pt>
                <c:pt idx="2">
                  <c:v>0.4</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pt idx="1">
                  <c:v>0.2</c:v>
                </c:pt>
                <c:pt idx="2">
                  <c:v>0.2</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1">
                  <c:v>0.2</c:v>
                </c:pt>
                <c:pt idx="2">
                  <c:v>0.2</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c:v>
                </c:pt>
                <c:pt idx="1">
                  <c:v>0.2</c:v>
                </c:pt>
                <c:pt idx="2">
                  <c:v>0.2</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pt idx="1">
                  <c:v>0.8</c:v>
                </c:pt>
                <c:pt idx="2">
                  <c:v>0.4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pt idx="1">
                  <c:v>0.2</c:v>
                </c:pt>
                <c:pt idx="2">
                  <c:v>0.6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pt idx="1">
                  <c:v>0.2</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0.4</c:v>
                </c:pt>
                <c:pt idx="2">
                  <c:v>0.6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pt idx="1">
                  <c:v>0.4</c:v>
                </c:pt>
                <c:pt idx="2">
                  <c:v>0.4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c:v>
                </c:pt>
                <c:pt idx="1">
                  <c:v>0.2</c:v>
                </c:pt>
                <c:pt idx="2">
                  <c:v>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0.4</c:v>
                </c:pt>
                <c:pt idx="2">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1">
                  <c:v>0.2</c:v>
                </c:pt>
                <c:pt idx="2">
                  <c:v>0.2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c:v>
                </c:pt>
                <c:pt idx="1">
                  <c:v>0.2</c:v>
                </c:pt>
                <c:pt idx="2">
                  <c:v>0.2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c:v>
                </c:pt>
                <c:pt idx="1">
                  <c:v>0.6</c:v>
                </c:pt>
                <c:pt idx="2">
                  <c:v>0.8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pt idx="1">
                  <c:v>0.4</c:v>
                </c:pt>
                <c:pt idx="2">
                  <c:v>0.2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c:v>
                </c:pt>
                <c:pt idx="1">
                  <c:v>0.2</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0.6</c:v>
                </c:pt>
                <c:pt idx="2">
                  <c:v>0.4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pt idx="1">
                  <c:v>0.0</c:v>
                </c:pt>
                <c:pt idx="2">
                  <c:v>0.6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0.2</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c:v>
                </c:pt>
                <c:pt idx="1">
                  <c:v>0.6</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pt idx="1">
                  <c:v>0.2</c:v>
                </c:pt>
                <c:pt idx="2">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0.2</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c:v>
                </c:pt>
                <c:pt idx="1">
                  <c:v>0.6</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0.0</c:v>
                </c:pt>
                <c:pt idx="2">
                  <c:v>0.6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pt idx="1">
                  <c:v>0.4</c:v>
                </c:pt>
                <c:pt idx="2">
                  <c:v>0.2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0.0</c:v>
                </c:pt>
                <c:pt idx="2">
                  <c:v>0.2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0.8</c:v>
                </c:pt>
                <c:pt idx="1">
                  <c:v>1.0</c:v>
                </c:pt>
                <c:pt idx="2">
                  <c:v>0.6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1">
                  <c:v>0.0</c:v>
                </c:pt>
                <c:pt idx="2">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c:v>
                </c:pt>
                <c:pt idx="1">
                  <c:v>0.0</c:v>
                </c:pt>
                <c:pt idx="2">
                  <c:v>0.4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0.8</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pt idx="1">
                  <c:v>0.2</c:v>
                </c:pt>
                <c:pt idx="2">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c:v>
                </c:pt>
                <c:pt idx="1">
                  <c:v>0.4</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0.2</c:v>
                </c:pt>
                <c:pt idx="2">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pt idx="1">
                  <c:v>0.4</c:v>
                </c:pt>
                <c:pt idx="2">
                  <c:v>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c:v>
                </c:pt>
                <c:pt idx="1">
                  <c:v>0.4</c:v>
                </c:pt>
                <c:pt idx="2">
                  <c:v>1.0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pt idx="1">
                  <c:v>0.6</c:v>
                </c:pt>
                <c:pt idx="2">
                  <c:v>0.0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pt idx="1">
                  <c:v>0.6</c:v>
                </c:pt>
                <c:pt idx="2">
                  <c:v>0.6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pt idx="1">
                  <c:v>0.2</c:v>
                </c:pt>
                <c:pt idx="2">
                  <c:v>0.4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0.2</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0.2</c:v>
                </c:pt>
                <c:pt idx="2">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c:v>
                </c:pt>
                <c:pt idx="1">
                  <c:v>0.8</c:v>
                </c:pt>
                <c:pt idx="2">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pt idx="1">
                  <c:v>0.2</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pt idx="1">
                  <c:v>0.6</c:v>
                </c:pt>
                <c:pt idx="2">
                  <c:v>0.6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c:v>
                </c:pt>
                <c:pt idx="1">
                  <c:v>0.0</c:v>
                </c:pt>
                <c:pt idx="2">
                  <c:v>0.2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c:v>
                </c:pt>
                <c:pt idx="1">
                  <c:v>0.2</c:v>
                </c:pt>
                <c:pt idx="2">
                  <c:v>0.2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c:v>
                </c:pt>
                <c:pt idx="1">
                  <c:v>0.2</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c:v>
                </c:pt>
                <c:pt idx="1">
                  <c:v>0.0</c:v>
                </c:pt>
                <c:pt idx="2">
                  <c:v>0.4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c:v>
                </c:pt>
                <c:pt idx="1">
                  <c:v>0.6</c:v>
                </c:pt>
                <c:pt idx="2">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1">
                  <c:v>0.2</c:v>
                </c:pt>
                <c:pt idx="2">
                  <c:v>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0.0</c:v>
                </c:pt>
                <c:pt idx="2">
                  <c:v>0.2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c:v>
                </c:pt>
                <c:pt idx="1">
                  <c:v>0.6</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pt idx="1">
                  <c:v>0.4</c:v>
                </c:pt>
                <c:pt idx="2">
                  <c:v>0.8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c:v>
                </c:pt>
                <c:pt idx="1">
                  <c:v>0.0</c:v>
                </c:pt>
                <c:pt idx="2">
                  <c:v>0.2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0.4</c:v>
                </c:pt>
                <c:pt idx="2">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c:v>
                </c:pt>
                <c:pt idx="1">
                  <c:v>0.4</c:v>
                </c:pt>
                <c:pt idx="2">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0.2</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pt idx="1">
                  <c:v>0.0</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0.9</c:v>
                </c:pt>
                <c:pt idx="1">
                  <c:v>1.0</c:v>
                </c:pt>
                <c:pt idx="2">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0.6</c:v>
                </c:pt>
                <c:pt idx="2">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pt idx="1">
                  <c:v>0.4</c:v>
                </c:pt>
                <c:pt idx="2">
                  <c:v>0.4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c:v>
                </c:pt>
                <c:pt idx="1">
                  <c:v>0.0</c:v>
                </c:pt>
                <c:pt idx="2">
                  <c:v>0.2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c:v>
                </c:pt>
                <c:pt idx="1">
                  <c:v>0.2</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c:v>
                </c:pt>
                <c:pt idx="1">
                  <c:v>0.2</c:v>
                </c:pt>
                <c:pt idx="2">
                  <c:v>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pt idx="1">
                  <c:v>0.4</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1">
                  <c:v>0.0</c:v>
                </c:pt>
                <c:pt idx="2">
                  <c:v>0.4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c:v>
                </c:pt>
                <c:pt idx="1">
                  <c:v>0.2</c:v>
                </c:pt>
                <c:pt idx="2">
                  <c:v>0.2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0.3</c:v>
                </c:pt>
                <c:pt idx="1">
                  <c:v>0.2</c:v>
                </c:pt>
                <c:pt idx="2">
                  <c:v>0.4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pt idx="1">
                  <c:v>0.8</c:v>
                </c:pt>
                <c:pt idx="2">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pt idx="1">
                  <c:v>0.0</c:v>
                </c:pt>
                <c:pt idx="2">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pt idx="1">
                  <c:v>0.4</c:v>
                </c:pt>
                <c:pt idx="2">
                  <c:v>0.8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pt idx="1">
                  <c:v>0.6</c:v>
                </c:pt>
                <c:pt idx="2">
                  <c:v>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pt idx="1">
                  <c:v>0.2</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0.2</c:v>
                </c:pt>
                <c:pt idx="2">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c:v>
                </c:pt>
                <c:pt idx="1">
                  <c:v>0.6</c:v>
                </c:pt>
                <c:pt idx="2">
                  <c:v>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0.2</c:v>
                </c:pt>
                <c:pt idx="1">
                  <c:v>0.2</c:v>
                </c:pt>
                <c:pt idx="2">
                  <c:v>0.2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0.4</c:v>
                </c:pt>
                <c:pt idx="1">
                  <c:v>0.4</c:v>
                </c:pt>
                <c:pt idx="2">
                  <c:v>0.4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pt idx="1">
                  <c:v>0.2</c:v>
                </c:pt>
                <c:pt idx="2">
                  <c:v>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c:v>
                </c:pt>
                <c:pt idx="1">
                  <c:v>0.2</c:v>
                </c:pt>
                <c:pt idx="2">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3.0952</c:v>
                </c:pt>
                <c:pt idx="1">
                  <c:v>3.1176</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3.35</c:v>
                </c:pt>
                <c:pt idx="1">
                  <c:v>2.8571</c:v>
                </c:pt>
                <c:pt idx="2">
                  <c:v>3.5556</c:v>
                </c:pt>
                <c:pt idx="3">
                  <c:v>3.5714</c:v>
                </c:pt>
                <c:pt idx="4">
                  <c:v>3.5556</c:v>
                </c:pt>
                <c:pt idx="5">
                  <c:v>3.1176</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3.0</c:v>
                </c:pt>
                <c:pt idx="1">
                  <c:v>3.25</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Sheet1!$B$2:$B$15</c:f>
              <c:numCache>
                <c:formatCode>General</c:formatCode>
                <c:ptCount val="14"/>
                <c:pt idx="0">
                  <c:v>3.4444</c:v>
                </c:pt>
                <c:pt idx="1">
                  <c:v>2.75</c:v>
                </c:pt>
                <c:pt idx="2">
                  <c:v>3.1111</c:v>
                </c:pt>
                <c:pt idx="4">
                  <c:v>3.3</c:v>
                </c:pt>
                <c:pt idx="5">
                  <c:v>3.3</c:v>
                </c:pt>
                <c:pt idx="6">
                  <c:v>2.875</c:v>
                </c:pt>
                <c:pt idx="7">
                  <c:v>3.4</c:v>
                </c:pt>
                <c:pt idx="8">
                  <c:v>3.2</c:v>
                </c:pt>
                <c:pt idx="9">
                  <c:v>3.5556</c:v>
                </c:pt>
                <c:pt idx="10">
                  <c:v>3.0</c:v>
                </c:pt>
                <c:pt idx="11">
                  <c:v>3.1111</c:v>
                </c:pt>
                <c:pt idx="12">
                  <c:v>3.1</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Sheet1!$C$2:$C$15</c:f>
              <c:numCache>
                <c:formatCode>General</c:formatCode>
                <c:ptCount val="14"/>
                <c:pt idx="0">
                  <c:v>3.6</c:v>
                </c:pt>
                <c:pt idx="1">
                  <c:v>3.5</c:v>
                </c:pt>
                <c:pt idx="2">
                  <c:v>3.6</c:v>
                </c:pt>
                <c:pt idx="4">
                  <c:v>3.0</c:v>
                </c:pt>
                <c:pt idx="5">
                  <c:v>3.4</c:v>
                </c:pt>
                <c:pt idx="6">
                  <c:v>2.4</c:v>
                </c:pt>
                <c:pt idx="7">
                  <c:v>3.4</c:v>
                </c:pt>
                <c:pt idx="8">
                  <c:v>3.8</c:v>
                </c:pt>
                <c:pt idx="9">
                  <c:v>3.6</c:v>
                </c:pt>
                <c:pt idx="10">
                  <c:v>3.6</c:v>
                </c:pt>
                <c:pt idx="11">
                  <c:v>3.4</c:v>
                </c:pt>
                <c:pt idx="12">
                  <c:v>3.4</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Sheet1!$D$2:$D$15</c:f>
              <c:numCache>
                <c:formatCode>General</c:formatCode>
                <c:ptCount val="14"/>
                <c:pt idx="0">
                  <c:v>3.7143</c:v>
                </c:pt>
                <c:pt idx="1">
                  <c:v>3.4286</c:v>
                </c:pt>
                <c:pt idx="2">
                  <c:v>3.5</c:v>
                </c:pt>
                <c:pt idx="4">
                  <c:v>2.75</c:v>
                </c:pt>
                <c:pt idx="5">
                  <c:v>3.3</c:v>
                </c:pt>
                <c:pt idx="6">
                  <c:v>2.3333</c:v>
                </c:pt>
                <c:pt idx="7">
                  <c:v>3.4444</c:v>
                </c:pt>
                <c:pt idx="8">
                  <c:v>3.2</c:v>
                </c:pt>
                <c:pt idx="9">
                  <c:v>3.5</c:v>
                </c:pt>
                <c:pt idx="10">
                  <c:v>3.4</c:v>
                </c:pt>
                <c:pt idx="11">
                  <c:v>2.7</c:v>
                </c:pt>
                <c:pt idx="12">
                  <c:v>3.2</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Sheet1!$E$2:$E$15</c:f>
              <c:numCache>
                <c:formatCode>General</c:formatCode>
                <c:ptCount val="14"/>
                <c:pt idx="0">
                  <c:v>3.6667</c:v>
                </c:pt>
                <c:pt idx="1">
                  <c:v>3.4444</c:v>
                </c:pt>
                <c:pt idx="2">
                  <c:v>3.8889</c:v>
                </c:pt>
                <c:pt idx="4">
                  <c:v>3.0</c:v>
                </c:pt>
                <c:pt idx="5">
                  <c:v>3.6667</c:v>
                </c:pt>
                <c:pt idx="6">
                  <c:v>2.875</c:v>
                </c:pt>
                <c:pt idx="7">
                  <c:v>3.7778</c:v>
                </c:pt>
                <c:pt idx="8">
                  <c:v>3.3333</c:v>
                </c:pt>
                <c:pt idx="9">
                  <c:v>3.7778</c:v>
                </c:pt>
                <c:pt idx="10">
                  <c:v>3.5556</c:v>
                </c:pt>
                <c:pt idx="11">
                  <c:v>3.0</c:v>
                </c:pt>
                <c:pt idx="12">
                  <c:v>3.5556</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Sheet1!$F$2:$F$15</c:f>
              <c:numCache>
                <c:formatCode>General</c:formatCode>
                <c:ptCount val="14"/>
                <c:pt idx="0">
                  <c:v>2.8571</c:v>
                </c:pt>
                <c:pt idx="1">
                  <c:v>2.8571</c:v>
                </c:pt>
                <c:pt idx="2">
                  <c:v>3.2857</c:v>
                </c:pt>
                <c:pt idx="4">
                  <c:v>3.0</c:v>
                </c:pt>
                <c:pt idx="5">
                  <c:v>2.7143</c:v>
                </c:pt>
                <c:pt idx="6">
                  <c:v>2.5714</c:v>
                </c:pt>
                <c:pt idx="7">
                  <c:v>3.4286</c:v>
                </c:pt>
                <c:pt idx="8">
                  <c:v>2.8571</c:v>
                </c:pt>
                <c:pt idx="9">
                  <c:v>3.2857</c:v>
                </c:pt>
                <c:pt idx="10">
                  <c:v>3.7143</c:v>
                </c:pt>
                <c:pt idx="11">
                  <c:v>3.0</c:v>
                </c:pt>
                <c:pt idx="12">
                  <c:v>3.2857</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strCache>
            </c:strRef>
          </c:cat>
          <c:val>
            <c:numRef>
              <c:f>Sheet1!$G$2:$G$15</c:f>
              <c:numCache>
                <c:formatCode>General</c:formatCode>
                <c:ptCount val="14"/>
                <c:pt idx="0">
                  <c:v>3.4</c:v>
                </c:pt>
                <c:pt idx="1">
                  <c:v>3.3</c:v>
                </c:pt>
                <c:pt idx="2">
                  <c:v>3.6</c:v>
                </c:pt>
                <c:pt idx="4">
                  <c:v>3.1</c:v>
                </c:pt>
                <c:pt idx="5">
                  <c:v>3.6</c:v>
                </c:pt>
                <c:pt idx="6">
                  <c:v>3.0</c:v>
                </c:pt>
                <c:pt idx="7">
                  <c:v>3.3</c:v>
                </c:pt>
                <c:pt idx="8">
                  <c:v>3.3</c:v>
                </c:pt>
                <c:pt idx="9">
                  <c:v>3.9</c:v>
                </c:pt>
                <c:pt idx="10">
                  <c:v>3.1</c:v>
                </c:pt>
                <c:pt idx="11">
                  <c:v>3.2</c:v>
                </c:pt>
                <c:pt idx="12">
                  <c:v>3.3</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Sheet1!$B$2:$B$15</c:f>
              <c:numCache>
                <c:formatCode>General</c:formatCode>
                <c:ptCount val="14"/>
                <c:pt idx="0">
                  <c:v>3.7</c:v>
                </c:pt>
                <c:pt idx="1">
                  <c:v>3.3</c:v>
                </c:pt>
                <c:pt idx="2">
                  <c:v>3.3</c:v>
                </c:pt>
                <c:pt idx="3">
                  <c:v>3.3333</c:v>
                </c:pt>
                <c:pt idx="4">
                  <c:v>3.0</c:v>
                </c:pt>
                <c:pt idx="6">
                  <c:v>3.9</c:v>
                </c:pt>
                <c:pt idx="7">
                  <c:v>2.7778</c:v>
                </c:pt>
                <c:pt idx="8">
                  <c:v>2.8</c:v>
                </c:pt>
                <c:pt idx="9">
                  <c:v>3.6667</c:v>
                </c:pt>
                <c:pt idx="10">
                  <c:v>2.9</c:v>
                </c:pt>
                <c:pt idx="11">
                  <c:v>3.4444</c:v>
                </c:pt>
                <c:pt idx="12">
                  <c:v>2.625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Sheet1!$C$2:$C$15</c:f>
              <c:numCache>
                <c:formatCode>General</c:formatCode>
                <c:ptCount val="14"/>
                <c:pt idx="0">
                  <c:v>2.8</c:v>
                </c:pt>
                <c:pt idx="1">
                  <c:v>3.6</c:v>
                </c:pt>
                <c:pt idx="2">
                  <c:v>2.6</c:v>
                </c:pt>
                <c:pt idx="3">
                  <c:v>3.0</c:v>
                </c:pt>
                <c:pt idx="4">
                  <c:v>2.6</c:v>
                </c:pt>
                <c:pt idx="6">
                  <c:v>3.6</c:v>
                </c:pt>
                <c:pt idx="7">
                  <c:v>3.2</c:v>
                </c:pt>
                <c:pt idx="8">
                  <c:v>3.0</c:v>
                </c:pt>
                <c:pt idx="9">
                  <c:v>3.4</c:v>
                </c:pt>
                <c:pt idx="10">
                  <c:v>2.8</c:v>
                </c:pt>
                <c:pt idx="11">
                  <c:v>3.8</c:v>
                </c:pt>
                <c:pt idx="12">
                  <c:v>2.8</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Sheet1!$D$2:$D$15</c:f>
              <c:numCache>
                <c:formatCode>General</c:formatCode>
                <c:ptCount val="14"/>
                <c:pt idx="0">
                  <c:v>2.75</c:v>
                </c:pt>
                <c:pt idx="1">
                  <c:v>3.1111</c:v>
                </c:pt>
                <c:pt idx="2">
                  <c:v>2.7</c:v>
                </c:pt>
                <c:pt idx="3">
                  <c:v>3.5</c:v>
                </c:pt>
                <c:pt idx="4">
                  <c:v>3.1429</c:v>
                </c:pt>
                <c:pt idx="6">
                  <c:v>3.5</c:v>
                </c:pt>
                <c:pt idx="7">
                  <c:v>3.4</c:v>
                </c:pt>
                <c:pt idx="8">
                  <c:v>3.0</c:v>
                </c:pt>
                <c:pt idx="9">
                  <c:v>3.5556</c:v>
                </c:pt>
                <c:pt idx="10">
                  <c:v>3.5556</c:v>
                </c:pt>
                <c:pt idx="11">
                  <c:v>3.5</c:v>
                </c:pt>
                <c:pt idx="12">
                  <c:v>3.5</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Sheet1!$E$2:$E$15</c:f>
              <c:numCache>
                <c:formatCode>General</c:formatCode>
                <c:ptCount val="14"/>
                <c:pt idx="0">
                  <c:v>3.2222</c:v>
                </c:pt>
                <c:pt idx="1">
                  <c:v>3.2222</c:v>
                </c:pt>
                <c:pt idx="2">
                  <c:v>3.2222</c:v>
                </c:pt>
                <c:pt idx="3">
                  <c:v>3.7778</c:v>
                </c:pt>
                <c:pt idx="4">
                  <c:v>3.1111</c:v>
                </c:pt>
                <c:pt idx="6">
                  <c:v>3.7778</c:v>
                </c:pt>
                <c:pt idx="7">
                  <c:v>3.6667</c:v>
                </c:pt>
                <c:pt idx="8">
                  <c:v>3.3333</c:v>
                </c:pt>
                <c:pt idx="9">
                  <c:v>3.7778</c:v>
                </c:pt>
                <c:pt idx="10">
                  <c:v>3.7778</c:v>
                </c:pt>
                <c:pt idx="11">
                  <c:v>3.6667</c:v>
                </c:pt>
                <c:pt idx="12">
                  <c:v>3.7778</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Sheet1!$F$2:$F$15</c:f>
              <c:numCache>
                <c:formatCode>General</c:formatCode>
                <c:ptCount val="14"/>
                <c:pt idx="0">
                  <c:v>3.2857</c:v>
                </c:pt>
                <c:pt idx="1">
                  <c:v>3.7143</c:v>
                </c:pt>
                <c:pt idx="2">
                  <c:v>3.1429</c:v>
                </c:pt>
                <c:pt idx="3">
                  <c:v>3.2857</c:v>
                </c:pt>
                <c:pt idx="4">
                  <c:v>3.1429</c:v>
                </c:pt>
                <c:pt idx="6">
                  <c:v>3.4286</c:v>
                </c:pt>
                <c:pt idx="7">
                  <c:v>3.4286</c:v>
                </c:pt>
                <c:pt idx="8">
                  <c:v>3.1429</c:v>
                </c:pt>
                <c:pt idx="9">
                  <c:v>3.5714</c:v>
                </c:pt>
                <c:pt idx="10">
                  <c:v>3.5714</c:v>
                </c:pt>
                <c:pt idx="11">
                  <c:v>2.8571</c:v>
                </c:pt>
                <c:pt idx="12">
                  <c:v>3.5714</c:v>
                </c:pt>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tar ansvar för mitt skolarbete</c:v>
                </c:pt>
                <c:pt idx="2">
                  <c:v>Jag är med och bestämmer hur vi ska arbeta med olika skoluppgifter</c:v>
                </c:pt>
                <c:pt idx="3">
                  <c:v>Lärarna i min skola tar hänsyn till elevernas åsikter</c:v>
                </c:pt>
                <c:pt idx="4">
                  <c:v>Jag är med och utvärderar undervisningen</c:v>
                </c:pt>
                <c:pt idx="5">
                  <c:v> </c:v>
                </c:pt>
                <c:pt idx="6">
                  <c:v>Jag känner mig trygg i skolan</c:v>
                </c:pt>
                <c:pt idx="7">
                  <c:v>Eleverna i min skola är snälla mot varandra</c:v>
                </c:pt>
                <c:pt idx="8">
                  <c:v>Jag kan fokusera på skolarbetet under lektionerna</c:v>
                </c:pt>
                <c:pt idx="9">
                  <c:v>Skolan arbetar mot kränkande handlingar som till exempel mobbning</c:v>
                </c:pt>
                <c:pt idx="10">
                  <c:v>I min skola ingriper de vuxna om någon elev behandlas illa</c:v>
                </c:pt>
                <c:pt idx="11">
                  <c:v>Jag trivs i skolan</c:v>
                </c:pt>
                <c:pt idx="12">
                  <c:v>Flickor och pojkar behandlas lika av lärarna</c:v>
                </c:pt>
                <c:pt idx="13">
                  <c:v> </c:v>
                </c:pt>
              </c:strCache>
            </c:strRef>
          </c:cat>
          <c:val>
            <c:numRef>
              <c:f>Sheet1!$G$2:$G$15</c:f>
              <c:numCache>
                <c:formatCode>General</c:formatCode>
                <c:ptCount val="14"/>
                <c:pt idx="0">
                  <c:v>3.8</c:v>
                </c:pt>
                <c:pt idx="1">
                  <c:v>3.0</c:v>
                </c:pt>
                <c:pt idx="2">
                  <c:v>3.6</c:v>
                </c:pt>
                <c:pt idx="3">
                  <c:v>3.3</c:v>
                </c:pt>
                <c:pt idx="4">
                  <c:v>3.4</c:v>
                </c:pt>
                <c:pt idx="6">
                  <c:v>3.1111</c:v>
                </c:pt>
                <c:pt idx="7">
                  <c:v>2.6</c:v>
                </c:pt>
                <c:pt idx="8">
                  <c:v>2.7</c:v>
                </c:pt>
                <c:pt idx="9">
                  <c:v>3.7</c:v>
                </c:pt>
                <c:pt idx="10">
                  <c:v>3.4</c:v>
                </c:pt>
                <c:pt idx="11">
                  <c:v>3.1111</c:v>
                </c:pt>
                <c:pt idx="12">
                  <c:v>2.9</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3.5</c:v>
                </c:pt>
                <c:pt idx="1">
                  <c:v>3.4</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3.6</c:v>
                </c:pt>
                <c:pt idx="1">
                  <c:v>3.6</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Sheet1!$D$2:$D$15</c:f>
              <c:numCache>
                <c:formatCode>General</c:formatCode>
                <c:ptCount val="14"/>
                <c:pt idx="0">
                  <c:v>3.7</c:v>
                </c:pt>
                <c:pt idx="1">
                  <c:v>3.4545</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Sheet1!$E$2:$E$15</c:f>
              <c:numCache>
                <c:formatCode>General</c:formatCode>
                <c:ptCount val="14"/>
                <c:pt idx="0">
                  <c:v>3.5556</c:v>
                </c:pt>
                <c:pt idx="1">
                  <c:v>3.8889</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Sheet1!$F$2:$F$15</c:f>
              <c:numCache>
                <c:formatCode>General</c:formatCode>
                <c:ptCount val="14"/>
                <c:pt idx="0">
                  <c:v>3.5714</c:v>
                </c:pt>
                <c:pt idx="1">
                  <c:v>3.4286</c:v>
                </c:pt>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Rektor lyssnar till vad eleverna tycker</c:v>
                </c:pt>
                <c:pt idx="1">
                  <c:v>Jag har bra lärare</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Sheet1!$G$2:$G$15</c:f>
              <c:numCache>
                <c:formatCode>General</c:formatCode>
                <c:ptCount val="14"/>
                <c:pt idx="0">
                  <c:v>3.5</c:v>
                </c:pt>
                <c:pt idx="1">
                  <c:v>3.8</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2.3</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pt idx="0">
                  <c:v>2.2</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pt idx="0">
                  <c:v>2.2727</c:v>
                </c:pt>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Sheet1!$E$2:$E$12</c:f>
              <c:numCache>
                <c:formatCode>General</c:formatCode>
                <c:ptCount val="11"/>
                <c:pt idx="0">
                  <c:v>2.6667</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Sheet1!$F$2:$F$12</c:f>
              <c:numCache>
                <c:formatCode>General</c:formatCode>
                <c:ptCount val="11"/>
                <c:pt idx="0">
                  <c:v>2.7143</c:v>
                </c:pt>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känner mig stressad över skolarbetet</c:v>
                </c:pt>
                <c:pt idx="1">
                  <c:v> </c:v>
                </c:pt>
                <c:pt idx="2">
                  <c:v> </c:v>
                </c:pt>
                <c:pt idx="3">
                  <c:v> </c:v>
                </c:pt>
                <c:pt idx="4">
                  <c:v> </c:v>
                </c:pt>
                <c:pt idx="5">
                  <c:v> </c:v>
                </c:pt>
                <c:pt idx="6">
                  <c:v> </c:v>
                </c:pt>
                <c:pt idx="7">
                  <c:v> </c:v>
                </c:pt>
                <c:pt idx="8">
                  <c:v> </c:v>
                </c:pt>
                <c:pt idx="9">
                  <c:v> </c:v>
                </c:pt>
                <c:pt idx="10">
                  <c:v> </c:v>
                </c:pt>
              </c:strCache>
            </c:strRef>
          </c:cat>
          <c:val>
            <c:numRef>
              <c:f>Sheet1!$G$2:$G$12</c:f>
              <c:numCache>
                <c:formatCode>General</c:formatCode>
                <c:ptCount val="11"/>
                <c:pt idx="0">
                  <c:v>2.3</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pt idx="14">
                  <c:v>Jag är med och planerar mitt eget skolarbete</c:v>
                </c:pt>
                <c:pt idx="15">
                  <c:v>Jag tar ansvar för mitt skolarbete</c:v>
                </c:pt>
                <c:pt idx="16">
                  <c:v>Jag är med och bestämmer hur vi ska arbeta med olika skoluppgifter</c:v>
                </c:pt>
                <c:pt idx="17">
                  <c:v>Lärarna i min skola tar hänsyn till elevernas åsikter</c:v>
                </c:pt>
                <c:pt idx="18">
                  <c:v>Jag är med och utvärderar undervisningen</c:v>
                </c:pt>
              </c:strCache>
            </c:strRef>
          </c:cat>
          <c:val>
            <c:numRef>
              <c:f>Sheet1!$B$2:$B$20</c:f>
              <c:numCache>
                <c:formatCode>General</c:formatCode>
                <c:ptCount val="19"/>
                <c:pt idx="0">
                  <c:v>0.9</c:v>
                </c:pt>
                <c:pt idx="1">
                  <c:v>0.4</c:v>
                </c:pt>
                <c:pt idx="2">
                  <c:v>0.6</c:v>
                </c:pt>
                <c:pt idx="4">
                  <c:v>1.0</c:v>
                </c:pt>
                <c:pt idx="5">
                  <c:v>0.9</c:v>
                </c:pt>
                <c:pt idx="6">
                  <c:v>0.5</c:v>
                </c:pt>
                <c:pt idx="7">
                  <c:v>1.0</c:v>
                </c:pt>
                <c:pt idx="8">
                  <c:v>1.0</c:v>
                </c:pt>
                <c:pt idx="9">
                  <c:v>0.9</c:v>
                </c:pt>
                <c:pt idx="10">
                  <c:v>0.6</c:v>
                </c:pt>
                <c:pt idx="11">
                  <c:v>0.8</c:v>
                </c:pt>
                <c:pt idx="12">
                  <c:v>0.8</c:v>
                </c:pt>
                <c:pt idx="14">
                  <c:v>1.0</c:v>
                </c:pt>
                <c:pt idx="15">
                  <c:v>0.8</c:v>
                </c:pt>
                <c:pt idx="16">
                  <c:v>1.0</c:v>
                </c:pt>
                <c:pt idx="17">
                  <c:v>0.9</c:v>
                </c:pt>
                <c:pt idx="18">
                  <c:v>0.7</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Jag kan rekommendera min skola till en kompis</c:v>
                </c:pt>
                <c:pt idx="2">
                  <c:v>Jag går på den skola som jag vill</c:v>
                </c:pt>
                <c:pt idx="3">
                  <c:v> </c:v>
                </c:pt>
                <c:pt idx="4">
                  <c:v>Mina lärare gör lektionerna intressanta</c:v>
                </c:pt>
                <c:pt idx="5">
                  <c:v>Mina lärare är bra på att förklara olika saker</c:v>
                </c:pt>
                <c:pt idx="6">
                  <c:v>Skolarbetet gör mig så nyfiken att jag får lust att lära mig mer</c:v>
                </c:pt>
                <c:pt idx="7">
                  <c:v>Lärarna i min skola hjälper mig i skolarbetet om jag behöver det</c:v>
                </c:pt>
                <c:pt idx="8">
                  <c:v>Jag vet vad jag ska kunna för att nå de betyg jag vill i de olika ämnena</c:v>
                </c:pt>
                <c:pt idx="9">
                  <c:v>Mina lärare förväntar sig att jag ska nå betyget E eller högre i alla ämnen</c:v>
                </c:pt>
                <c:pt idx="10">
                  <c:v>Jag får veta hur det går för mig i skolarbetet</c:v>
                </c:pt>
                <c:pt idx="11">
                  <c:v>Jag lär mig nya saker varje dag i skolan</c:v>
                </c:pt>
                <c:pt idx="12">
                  <c:v>Mina lärare och jag pratar om vad jag ska göra för att förbättra mina resultat</c:v>
                </c:pt>
                <c:pt idx="13">
                  <c:v> </c:v>
                </c:pt>
                <c:pt idx="14">
                  <c:v>Jag är med och planerar mitt eget skolarbete</c:v>
                </c:pt>
                <c:pt idx="15">
                  <c:v>Jag tar ansvar för mitt skolarbete</c:v>
                </c:pt>
                <c:pt idx="16">
                  <c:v>Jag är med och bestämmer hur vi ska arbeta med olika skoluppgifter</c:v>
                </c:pt>
                <c:pt idx="17">
                  <c:v>Lärarna i min skola tar hänsyn till elevernas åsikter</c:v>
                </c:pt>
                <c:pt idx="18">
                  <c:v>Jag är med och utvärderar undervisningen</c:v>
                </c:pt>
              </c:strCache>
            </c:strRef>
          </c:cat>
          <c:val>
            <c:numRef>
              <c:f>Sheet1!$C$2:$C$20</c:f>
              <c:numCache>
                <c:formatCode>General</c:formatCode>
                <c:ptCount val="19"/>
                <c:pt idx="0">
                  <c:v>0.8486</c:v>
                </c:pt>
                <c:pt idx="1">
                  <c:v>0.6442</c:v>
                </c:pt>
                <c:pt idx="2">
                  <c:v>0.8269</c:v>
                </c:pt>
                <c:pt idx="4">
                  <c:v>0.7536</c:v>
                </c:pt>
                <c:pt idx="5">
                  <c:v>0.9171</c:v>
                </c:pt>
                <c:pt idx="6">
                  <c:v>0.5403</c:v>
                </c:pt>
                <c:pt idx="7">
                  <c:v>0.9218</c:v>
                </c:pt>
                <c:pt idx="8">
                  <c:v>0.7725</c:v>
                </c:pt>
                <c:pt idx="9">
                  <c:v>0.8626</c:v>
                </c:pt>
                <c:pt idx="10">
                  <c:v>0.8602</c:v>
                </c:pt>
                <c:pt idx="11">
                  <c:v>0.6801</c:v>
                </c:pt>
                <c:pt idx="12">
                  <c:v>0.654</c:v>
                </c:pt>
                <c:pt idx="14">
                  <c:v>0.6754</c:v>
                </c:pt>
                <c:pt idx="15">
                  <c:v>0.9265</c:v>
                </c:pt>
                <c:pt idx="16">
                  <c:v>0.5403</c:v>
                </c:pt>
                <c:pt idx="17">
                  <c:v>0.7227</c:v>
                </c:pt>
                <c:pt idx="18">
                  <c:v>0.5948</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Jag kan fokusera på skolarbetet under lektionerna</c:v>
                </c:pt>
                <c:pt idx="3">
                  <c:v>Skolan arbetar mot kränkande handlingar som till exempel mobbning</c:v>
                </c:pt>
                <c:pt idx="4">
                  <c:v>I min skola ingriper de vuxna om någon elev behandlas illa</c:v>
                </c:pt>
                <c:pt idx="5">
                  <c:v>Jag trivs i skolan</c:v>
                </c:pt>
                <c:pt idx="6">
                  <c:v>Flickor och pojkar behandlas lika av lärarna</c:v>
                </c:pt>
                <c:pt idx="7">
                  <c:v> </c:v>
                </c:pt>
                <c:pt idx="8">
                  <c:v>Rektor lyssnar till vad eleverna tycker</c:v>
                </c:pt>
                <c:pt idx="9">
                  <c:v>Jag har bra lärare</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1.0</c:v>
                </c:pt>
                <c:pt idx="1">
                  <c:v>0.6</c:v>
                </c:pt>
                <c:pt idx="2">
                  <c:v>0.7</c:v>
                </c:pt>
                <c:pt idx="3">
                  <c:v>0.9</c:v>
                </c:pt>
                <c:pt idx="4">
                  <c:v>0.7</c:v>
                </c:pt>
                <c:pt idx="5">
                  <c:v>0.9</c:v>
                </c:pt>
                <c:pt idx="6">
                  <c:v>0.4</c:v>
                </c:pt>
                <c:pt idx="8">
                  <c:v>0.9</c:v>
                </c:pt>
                <c:pt idx="9">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Jag kan fokusera på skolarbetet under lektionerna</c:v>
                </c:pt>
                <c:pt idx="3">
                  <c:v>Skolan arbetar mot kränkande handlingar som till exempel mobbning</c:v>
                </c:pt>
                <c:pt idx="4">
                  <c:v>I min skola ingriper de vuxna om någon elev behandlas illa</c:v>
                </c:pt>
                <c:pt idx="5">
                  <c:v>Jag trivs i skolan</c:v>
                </c:pt>
                <c:pt idx="6">
                  <c:v>Flickor och pojkar behandlas lika av lärarna</c:v>
                </c:pt>
                <c:pt idx="7">
                  <c:v> </c:v>
                </c:pt>
                <c:pt idx="8">
                  <c:v>Rektor lyssnar till vad eleverna tycker</c:v>
                </c:pt>
                <c:pt idx="9">
                  <c:v>Jag har bra lärare</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0.8931</c:v>
                </c:pt>
                <c:pt idx="1">
                  <c:v>0.7316</c:v>
                </c:pt>
                <c:pt idx="2">
                  <c:v>0.7886</c:v>
                </c:pt>
                <c:pt idx="3">
                  <c:v>0.7685</c:v>
                </c:pt>
                <c:pt idx="4">
                  <c:v>0.7136</c:v>
                </c:pt>
                <c:pt idx="5">
                  <c:v>0.8585</c:v>
                </c:pt>
                <c:pt idx="6">
                  <c:v>0.6667</c:v>
                </c:pt>
                <c:pt idx="8">
                  <c:v>0.5986</c:v>
                </c:pt>
                <c:pt idx="9">
                  <c:v>0.8462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känner mig stressad över skolarbetet</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0.4</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känner mig stressad över skolarbetet</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0.5817</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0.0361</c:v>
                </c:pt>
                <c:pt idx="2">
                  <c:v>0.0537</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0.0938</c:v>
                </c:pt>
                <c:pt idx="2">
                  <c:v>0.1142</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0.4495</c:v>
                </c:pt>
                <c:pt idx="2">
                  <c:v>0.4381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c:v>
                </c:pt>
                <c:pt idx="1">
                  <c:v>0.399</c:v>
                </c:pt>
                <c:pt idx="2">
                  <c:v>0.3467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0.0216</c:v>
                </c:pt>
                <c:pt idx="2">
                  <c:v>0.0473</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0.0409</c:v>
                </c:pt>
                <c:pt idx="2">
                  <c:v>0.0601</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c:v>
                </c:pt>
                <c:pt idx="1">
                  <c:v>0.0697</c:v>
                </c:pt>
                <c:pt idx="2">
                  <c:v>0.0862</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0.2692</c:v>
                </c:pt>
                <c:pt idx="2">
                  <c:v>0.2802</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c:v>
                </c:pt>
                <c:pt idx="1">
                  <c:v>0.5577</c:v>
                </c:pt>
                <c:pt idx="2">
                  <c:v>0.4901</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0.0625</c:v>
                </c:pt>
                <c:pt idx="2">
                  <c:v>0.0833</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0.1058</c:v>
                </c:pt>
                <c:pt idx="2">
                  <c:v>0.1078</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0.4</c:v>
                </c:pt>
                <c:pt idx="1">
                  <c:v>0.1659</c:v>
                </c:pt>
                <c:pt idx="2">
                  <c:v>0.157</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0.3197</c:v>
                </c:pt>
                <c:pt idx="2">
                  <c:v>0.3088</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0.3245</c:v>
                </c:pt>
                <c:pt idx="2">
                  <c:v>0.327</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c:v>
                </c:pt>
                <c:pt idx="1">
                  <c:v>0.0841</c:v>
                </c:pt>
                <c:pt idx="2">
                  <c:v>0.0994</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0.0166</c:v>
                </c:pt>
                <c:pt idx="2">
                  <c:v>0.0134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0.045</c:v>
                </c:pt>
                <c:pt idx="2">
                  <c:v>0.0588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c:v>
                </c:pt>
                <c:pt idx="1">
                  <c:v>0.4597</c:v>
                </c:pt>
                <c:pt idx="2">
                  <c:v>0.4589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c:v>
                </c:pt>
                <c:pt idx="1">
                  <c:v>0.4621</c:v>
                </c:pt>
                <c:pt idx="2">
                  <c:v>0.4418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0.0166</c:v>
                </c:pt>
                <c:pt idx="2">
                  <c:v>0.0271</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0.0142</c:v>
                </c:pt>
                <c:pt idx="2">
                  <c:v>0.0128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c:v>
                </c:pt>
                <c:pt idx="1">
                  <c:v>0.0545</c:v>
                </c:pt>
                <c:pt idx="2">
                  <c:v>0.0767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0.5474</c:v>
                </c:pt>
                <c:pt idx="2">
                  <c:v>0.5885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c:v>
                </c:pt>
                <c:pt idx="1">
                  <c:v>0.3697</c:v>
                </c:pt>
                <c:pt idx="2">
                  <c:v>0.285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0.0142</c:v>
                </c:pt>
                <c:pt idx="2">
                  <c:v>0.037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0.1185</c:v>
                </c:pt>
                <c:pt idx="2">
                  <c:v>0.1334</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c:v>
                </c:pt>
                <c:pt idx="1">
                  <c:v>0.2536</c:v>
                </c:pt>
                <c:pt idx="2">
                  <c:v>0.3245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0.455</c:v>
                </c:pt>
                <c:pt idx="2">
                  <c:v>0.3761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0.0853</c:v>
                </c:pt>
                <c:pt idx="2">
                  <c:v>0.071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c:v>
                </c:pt>
                <c:pt idx="1">
                  <c:v>0.0877</c:v>
                </c:pt>
                <c:pt idx="2">
                  <c:v>0.095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0.0237</c:v>
                </c:pt>
                <c:pt idx="2">
                  <c:v>0.0458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0.1777</c:v>
                </c:pt>
                <c:pt idx="2">
                  <c:v>0.2004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0.7</c:v>
                </c:pt>
                <c:pt idx="1">
                  <c:v>0.6043</c:v>
                </c:pt>
                <c:pt idx="2">
                  <c:v>0.5643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c:v>
                </c:pt>
                <c:pt idx="1">
                  <c:v>0.1493</c:v>
                </c:pt>
                <c:pt idx="2">
                  <c:v>0.1072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0.045</c:v>
                </c:pt>
                <c:pt idx="2">
                  <c:v>0.0824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0.0024</c:v>
                </c:pt>
                <c:pt idx="2">
                  <c:v>0.0142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0.0237</c:v>
                </c:pt>
                <c:pt idx="2">
                  <c:v>0.0264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c:v>
                </c:pt>
                <c:pt idx="1">
                  <c:v>0.1848</c:v>
                </c:pt>
                <c:pt idx="2">
                  <c:v>0.225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0.6777</c:v>
                </c:pt>
                <c:pt idx="2">
                  <c:v>0.5688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0.1114</c:v>
                </c:pt>
                <c:pt idx="2">
                  <c:v>0.1656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0.0213</c:v>
                </c:pt>
                <c:pt idx="2">
                  <c:v>0.0366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c:v>
                </c:pt>
                <c:pt idx="1">
                  <c:v>0.0972</c:v>
                </c:pt>
                <c:pt idx="2">
                  <c:v>0.1282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0.5237</c:v>
                </c:pt>
                <c:pt idx="2">
                  <c:v>0.4872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c:v>
                </c:pt>
                <c:pt idx="1">
                  <c:v>0.3365</c:v>
                </c:pt>
                <c:pt idx="2">
                  <c:v>0.297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0.0213</c:v>
                </c:pt>
                <c:pt idx="2">
                  <c:v>0.0511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0.1</c:v>
                </c:pt>
                <c:pt idx="1">
                  <c:v>0.0545</c:v>
                </c:pt>
                <c:pt idx="2">
                  <c:v>0.0639</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0.2227</c:v>
                </c:pt>
                <c:pt idx="2">
                  <c:v>0.2415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0.4976</c:v>
                </c:pt>
                <c:pt idx="2">
                  <c:v>0.4886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c:v>
                </c:pt>
                <c:pt idx="1">
                  <c:v>0.1825</c:v>
                </c:pt>
                <c:pt idx="2">
                  <c:v>0.1393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0.0427</c:v>
                </c:pt>
                <c:pt idx="2">
                  <c:v>0.0667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0.0213</c:v>
                </c:pt>
                <c:pt idx="2">
                  <c:v>0.0445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0.1659</c:v>
                </c:pt>
                <c:pt idx="2">
                  <c:v>0.1688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0.8</c:v>
                </c:pt>
                <c:pt idx="1">
                  <c:v>0.5379</c:v>
                </c:pt>
                <c:pt idx="2">
                  <c:v>0.4904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0.2346</c:v>
                </c:pt>
                <c:pt idx="2">
                  <c:v>0.2284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0.0403</c:v>
                </c:pt>
                <c:pt idx="2">
                  <c:v>0.0677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0.0569</c:v>
                </c:pt>
                <c:pt idx="2">
                  <c:v>0.0771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0.2</c:v>
                </c:pt>
                <c:pt idx="1">
                  <c:v>0.2393</c:v>
                </c:pt>
                <c:pt idx="2">
                  <c:v>0.2268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0.4336</c:v>
                </c:pt>
                <c:pt idx="2">
                  <c:v>0.418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c:v>
                </c:pt>
                <c:pt idx="1">
                  <c:v>0.2204</c:v>
                </c:pt>
                <c:pt idx="2">
                  <c:v>0.2091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0.0498</c:v>
                </c:pt>
                <c:pt idx="2">
                  <c:v>0.069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0.0047</c:v>
                </c:pt>
                <c:pt idx="2">
                  <c:v>0.011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0.2</c:v>
                </c:pt>
                <c:pt idx="1">
                  <c:v>0.0498</c:v>
                </c:pt>
                <c:pt idx="2">
                  <c:v>0.0495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0.3246</c:v>
                </c:pt>
                <c:pt idx="2">
                  <c:v>0.4429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0.6019</c:v>
                </c:pt>
                <c:pt idx="2">
                  <c:v>0.4632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0.019</c:v>
                </c:pt>
                <c:pt idx="2">
                  <c:v>0.0334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0.1161</c:v>
                </c:pt>
                <c:pt idx="2">
                  <c:v>0.1503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0.2725</c:v>
                </c:pt>
                <c:pt idx="2">
                  <c:v>0.287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0.7</c:v>
                </c:pt>
                <c:pt idx="1">
                  <c:v>0.4289</c:v>
                </c:pt>
                <c:pt idx="2">
                  <c:v>0.3351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c:v>
                </c:pt>
                <c:pt idx="1">
                  <c:v>0.1114</c:v>
                </c:pt>
                <c:pt idx="2">
                  <c:v>0.108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0.0711</c:v>
                </c:pt>
                <c:pt idx="2">
                  <c:v>0.1196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0.0521</c:v>
                </c:pt>
                <c:pt idx="2">
                  <c:v>0.0647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0.1754</c:v>
                </c:pt>
                <c:pt idx="2">
                  <c:v>0.1679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c:v>
                </c:pt>
                <c:pt idx="1">
                  <c:v>0.4953</c:v>
                </c:pt>
                <c:pt idx="2">
                  <c:v>0.4745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0.3</c:v>
                </c:pt>
                <c:pt idx="1">
                  <c:v>0.2275</c:v>
                </c:pt>
                <c:pt idx="2">
                  <c:v>0.2252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0.0498</c:v>
                </c:pt>
                <c:pt idx="2">
                  <c:v>0.0677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0.0664</c:v>
                </c:pt>
                <c:pt idx="2">
                  <c:v>0.1092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0.1659</c:v>
                </c:pt>
                <c:pt idx="2">
                  <c:v>0.2282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0.4289</c:v>
                </c:pt>
                <c:pt idx="2">
                  <c:v>0.3887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c:v>
                </c:pt>
                <c:pt idx="1">
                  <c:v>0.2464</c:v>
                </c:pt>
                <c:pt idx="2">
                  <c:v>0.1505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0.0924</c:v>
                </c:pt>
                <c:pt idx="2">
                  <c:v>0.1234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0.0545</c:v>
                </c:pt>
                <c:pt idx="2">
                  <c:v>0.0736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c:v>
                </c:pt>
                <c:pt idx="1">
                  <c:v>0.1943</c:v>
                </c:pt>
                <c:pt idx="2">
                  <c:v>0.2046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c:v>
                </c:pt>
                <c:pt idx="1">
                  <c:v>0.4384</c:v>
                </c:pt>
                <c:pt idx="2">
                  <c:v>0.4019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0.1</c:v>
                </c:pt>
                <c:pt idx="1">
                  <c:v>0.1564</c:v>
                </c:pt>
                <c:pt idx="2">
                  <c:v>0.1267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c:v>
                </c:pt>
                <c:pt idx="1">
                  <c:v>0.1564</c:v>
                </c:pt>
                <c:pt idx="2">
                  <c:v>0.1932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0.1</c:v>
                </c:pt>
                <c:pt idx="1">
                  <c:v>0.0665</c:v>
                </c:pt>
                <c:pt idx="2">
                  <c:v>0.0742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0.2</c:v>
                </c:pt>
                <c:pt idx="1">
                  <c:v>0.1639</c:v>
                </c:pt>
                <c:pt idx="2">
                  <c:v>0.1956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c:v>
                </c:pt>
                <c:pt idx="1">
                  <c:v>0.5249</c:v>
                </c:pt>
                <c:pt idx="2">
                  <c:v>0.4856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0.2067</c:v>
                </c:pt>
                <c:pt idx="2">
                  <c:v>0.1788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0.038</c:v>
                </c:pt>
                <c:pt idx="2">
                  <c:v>0.0658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0.0309</c:v>
                </c:pt>
                <c:pt idx="2">
                  <c:v>0.0621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c:v>
                </c:pt>
                <c:pt idx="1">
                  <c:v>0.1591</c:v>
                </c:pt>
                <c:pt idx="2">
                  <c:v>0.1751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c:v>
                </c:pt>
                <c:pt idx="1">
                  <c:v>0.5891</c:v>
                </c:pt>
                <c:pt idx="2">
                  <c:v>0.5398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0.1</c:v>
                </c:pt>
                <c:pt idx="1">
                  <c:v>0.1995</c:v>
                </c:pt>
                <c:pt idx="2">
                  <c:v>0.1901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0.0214</c:v>
                </c:pt>
                <c:pt idx="2">
                  <c:v>0.0329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0.0477</c:v>
                </c:pt>
                <c:pt idx="2">
                  <c:v>0.0561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0.1241</c:v>
                </c:pt>
                <c:pt idx="2">
                  <c:v>0.1122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0.3389</c:v>
                </c:pt>
                <c:pt idx="2">
                  <c:v>0.3565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c:v>
                </c:pt>
                <c:pt idx="1">
                  <c:v>0.4296</c:v>
                </c:pt>
                <c:pt idx="2">
                  <c:v>0.3839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0.0597</c:v>
                </c:pt>
                <c:pt idx="2">
                  <c:v>0.0913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0.0356</c:v>
                </c:pt>
                <c:pt idx="2">
                  <c:v>0.0401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0.0594</c:v>
                </c:pt>
                <c:pt idx="2">
                  <c:v>0.0803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c:v>
                </c:pt>
                <c:pt idx="1">
                  <c:v>0.3397</c:v>
                </c:pt>
                <c:pt idx="2">
                  <c:v>0.3781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0.9</c:v>
                </c:pt>
                <c:pt idx="1">
                  <c:v>0.5534</c:v>
                </c:pt>
                <c:pt idx="2">
                  <c:v>0.4652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0.0119</c:v>
                </c:pt>
                <c:pt idx="2">
                  <c:v>0.0364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0.0288</c:v>
                </c:pt>
                <c:pt idx="2">
                  <c:v>0.0461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0.0959</c:v>
                </c:pt>
                <c:pt idx="2">
                  <c:v>0.0831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0.4029</c:v>
                </c:pt>
                <c:pt idx="2">
                  <c:v>0.4067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c:v>
                </c:pt>
                <c:pt idx="1">
                  <c:v>0.4556</c:v>
                </c:pt>
                <c:pt idx="2">
                  <c:v>0.4268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c:v>
                </c:pt>
                <c:pt idx="1">
                  <c:v>0.0168</c:v>
                </c:pt>
                <c:pt idx="2">
                  <c:v>0.0373</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0.1</c:v>
                </c:pt>
                <c:pt idx="1">
                  <c:v>0.0911</c:v>
                </c:pt>
                <c:pt idx="2">
                  <c:v>0.1276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c:v>
                </c:pt>
                <c:pt idx="1">
                  <c:v>0.2062</c:v>
                </c:pt>
                <c:pt idx="2">
                  <c:v>0.1676</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c:v>
                </c:pt>
                <c:pt idx="1">
                  <c:v>0.3261</c:v>
                </c:pt>
                <c:pt idx="2">
                  <c:v>0.3011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0.3405</c:v>
                </c:pt>
                <c:pt idx="2">
                  <c:v>0.3464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c:v>
                </c:pt>
                <c:pt idx="1">
                  <c:v>0.036</c:v>
                </c:pt>
                <c:pt idx="2">
                  <c:v>0.0574</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0.0477</c:v>
                </c:pt>
                <c:pt idx="2">
                  <c:v>0.0569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0.3</c:v>
                </c:pt>
                <c:pt idx="1">
                  <c:v>0.1718</c:v>
                </c:pt>
                <c:pt idx="2">
                  <c:v>0.1355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0.4057</c:v>
                </c:pt>
                <c:pt idx="2">
                  <c:v>0.3761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c:v>
                </c:pt>
                <c:pt idx="1">
                  <c:v>0.3079</c:v>
                </c:pt>
                <c:pt idx="2">
                  <c:v>0.3213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0.0668</c:v>
                </c:pt>
                <c:pt idx="2">
                  <c:v>0.1102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0.0409</c:v>
                </c:pt>
                <c:pt idx="2">
                  <c:v>0.0386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0.0841</c:v>
                </c:pt>
                <c:pt idx="2">
                  <c:v>0.0859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0.6</c:v>
                </c:pt>
                <c:pt idx="1">
                  <c:v>0.4351</c:v>
                </c:pt>
                <c:pt idx="2">
                  <c:v>0.4249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c:v>
                </c:pt>
                <c:pt idx="1">
                  <c:v>0.4111</c:v>
                </c:pt>
                <c:pt idx="2">
                  <c:v>0.4113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0.0288</c:v>
                </c:pt>
                <c:pt idx="2">
                  <c:v>0.0392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0.0457</c:v>
                </c:pt>
                <c:pt idx="2">
                  <c:v>0.1023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c:v>
                </c:pt>
                <c:pt idx="1">
                  <c:v>0.1899</c:v>
                </c:pt>
                <c:pt idx="2">
                  <c:v>0.1518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0.351</c:v>
                </c:pt>
                <c:pt idx="2">
                  <c:v>0.307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0.6</c:v>
                </c:pt>
                <c:pt idx="1">
                  <c:v>0.2476</c:v>
                </c:pt>
                <c:pt idx="2">
                  <c:v>0.1899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0.1659</c:v>
                </c:pt>
                <c:pt idx="2">
                  <c:v>0.249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Sheet1!$B$2:$B$7</c:f>
              <c:numCache>
                <c:formatCode>General</c:formatCode>
                <c:ptCount val="6"/>
                <c:pt idx="0">
                  <c:v>3.4333</c:v>
                </c:pt>
                <c:pt idx="1">
                  <c:v>3.3111</c:v>
                </c:pt>
                <c:pt idx="2">
                  <c:v>3.42</c:v>
                </c:pt>
                <c:pt idx="3">
                  <c:v>3.0735</c:v>
                </c:pt>
                <c:pt idx="4">
                  <c:v>3.65</c:v>
                </c:pt>
                <c:pt idx="5">
                  <c:v>2.3</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Sheet1!$C$2:$C$7</c:f>
              <c:numCache>
                <c:formatCode>General</c:formatCode>
                <c:ptCount val="6"/>
                <c:pt idx="0">
                  <c:v>3.0</c:v>
                </c:pt>
                <c:pt idx="1">
                  <c:v>3.0952</c:v>
                </c:pt>
                <c:pt idx="2">
                  <c:v>3.3143</c:v>
                </c:pt>
                <c:pt idx="3">
                  <c:v>3.3673</c:v>
                </c:pt>
                <c:pt idx="4">
                  <c:v>3.5</c:v>
                </c:pt>
                <c:pt idx="5">
                  <c:v>2.7143</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Sheet1!$D$2:$D$7</c:f>
              <c:numCache>
                <c:formatCode>General</c:formatCode>
                <c:ptCount val="6"/>
                <c:pt idx="0">
                  <c:v>3.6667</c:v>
                </c:pt>
                <c:pt idx="1">
                  <c:v>3.4</c:v>
                </c:pt>
                <c:pt idx="2">
                  <c:v>3.3111</c:v>
                </c:pt>
                <c:pt idx="3">
                  <c:v>3.6825</c:v>
                </c:pt>
                <c:pt idx="4">
                  <c:v>3.7222</c:v>
                </c:pt>
                <c:pt idx="5">
                  <c:v>2.6667</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Sheet1!$E$2:$E$7</c:f>
              <c:numCache>
                <c:formatCode>General</c:formatCode>
                <c:ptCount val="6"/>
                <c:pt idx="0">
                  <c:v>3.5455</c:v>
                </c:pt>
                <c:pt idx="1">
                  <c:v>3.0952</c:v>
                </c:pt>
                <c:pt idx="2">
                  <c:v>3.0455</c:v>
                </c:pt>
                <c:pt idx="3">
                  <c:v>3.4242</c:v>
                </c:pt>
                <c:pt idx="4">
                  <c:v>3.5714</c:v>
                </c:pt>
                <c:pt idx="5">
                  <c:v>2.2727</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Sheet1!$F$2:$F$7</c:f>
              <c:numCache>
                <c:formatCode>General</c:formatCode>
                <c:ptCount val="6"/>
                <c:pt idx="0">
                  <c:v>3.5714</c:v>
                </c:pt>
                <c:pt idx="1">
                  <c:v>3.3333</c:v>
                </c:pt>
                <c:pt idx="2">
                  <c:v>2.92</c:v>
                </c:pt>
                <c:pt idx="3">
                  <c:v>3.2286</c:v>
                </c:pt>
                <c:pt idx="4">
                  <c:v>3.6</c:v>
                </c:pt>
                <c:pt idx="5">
                  <c:v>2.2</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Sheet1!$G$2:$G$7</c:f>
              <c:numCache>
                <c:formatCode>General</c:formatCode>
                <c:ptCount val="6"/>
                <c:pt idx="0">
                  <c:v>3.1154</c:v>
                </c:pt>
                <c:pt idx="1">
                  <c:v>3.2118</c:v>
                </c:pt>
                <c:pt idx="2">
                  <c:v>3.3404</c:v>
                </c:pt>
                <c:pt idx="3">
                  <c:v>3.1692</c:v>
                </c:pt>
                <c:pt idx="4">
                  <c:v>3.45</c:v>
                </c:pt>
                <c:pt idx="5">
                  <c:v>2.3</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0.2</c:v>
                </c:pt>
                <c:pt idx="1">
                  <c:v>0.1178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0.4</c:v>
                </c:pt>
                <c:pt idx="1">
                  <c:v>0.262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0.3</c:v>
                </c:pt>
                <c:pt idx="1">
                  <c:v>0.3269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0.1</c:v>
                </c:pt>
                <c:pt idx="1">
                  <c:v>0.2548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0.0385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Sheet1!$B$2:$B$7</c:f>
              <c:numCache>
                <c:formatCode>General</c:formatCode>
                <c:ptCount val="6"/>
                <c:pt idx="0">
                  <c:v>3.1154</c:v>
                </c:pt>
                <c:pt idx="1">
                  <c:v>3.2118</c:v>
                </c:pt>
                <c:pt idx="2">
                  <c:v>3.3404</c:v>
                </c:pt>
                <c:pt idx="3">
                  <c:v>3.1692</c:v>
                </c:pt>
                <c:pt idx="4">
                  <c:v>3.45</c:v>
                </c:pt>
                <c:pt idx="5">
                  <c:v>2.3</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Sheet1!$A$2:$A$7</c:f>
              <c:strCache>
                <c:ptCount val="6"/>
                <c:pt idx="0">
                  <c:v>Övergripande frågor</c:v>
                </c:pt>
                <c:pt idx="1">
                  <c:v>Omsorg, utveckling och lärande</c:v>
                </c:pt>
                <c:pt idx="2">
                  <c:v>Barns delaktighet och inflytande</c:v>
                </c:pt>
                <c:pt idx="3">
                  <c:v>Normer och värden</c:v>
                </c:pt>
                <c:pt idx="4">
                  <c:v>Styrning och ledning</c:v>
                </c:pt>
                <c:pt idx="5">
                  <c:v>Kommunspecifika frågor</c:v>
                </c:pt>
              </c:strCache>
            </c:strRef>
          </c:cat>
          <c:val>
            <c:numRef>
              <c:f>Sheet1!$C$2:$C$7</c:f>
              <c:numCache>
                <c:formatCode>General</c:formatCode>
                <c:ptCount val="6"/>
                <c:pt idx="0">
                  <c:v>3.2071</c:v>
                </c:pt>
                <c:pt idx="1">
                  <c:v>3.091</c:v>
                </c:pt>
                <c:pt idx="2">
                  <c:v>2.9779</c:v>
                </c:pt>
                <c:pt idx="3">
                  <c:v>3.1208</c:v>
                </c:pt>
                <c:pt idx="4">
                  <c:v>3.1172</c:v>
                </c:pt>
                <c:pt idx="5">
                  <c:v>2.7475</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0.1429</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0.1111</c:v>
                </c:pt>
                <c:pt idx="4">
                  <c:v>0.1429</c:v>
                </c:pt>
                <c:pt idx="5">
                  <c:v>0.1</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0.4</c:v>
                </c:pt>
                <c:pt idx="2">
                  <c:v>0.1818</c:v>
                </c:pt>
                <c:pt idx="3">
                  <c:v>0.1111</c:v>
                </c:pt>
                <c:pt idx="4">
                  <c:v>0.4286</c:v>
                </c:pt>
                <c:pt idx="5">
                  <c:v>0.4</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c:v>
                </c:pt>
                <c:pt idx="1">
                  <c:v>0.6</c:v>
                </c:pt>
                <c:pt idx="2">
                  <c:v>0.4545</c:v>
                </c:pt>
                <c:pt idx="3">
                  <c:v>0.7778</c:v>
                </c:pt>
                <c:pt idx="4">
                  <c:v>0.2857</c:v>
                </c:pt>
                <c:pt idx="5">
                  <c:v>0.5</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0.3636</c:v>
                </c:pt>
                <c:pt idx="3">
                  <c:v>0.0</c:v>
                </c:pt>
                <c:pt idx="4">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c:v>
                </c:pt>
                <c:pt idx="1">
                  <c:v>0.0</c:v>
                </c:pt>
                <c:pt idx="2">
                  <c:v>0.0909</c:v>
                </c:pt>
                <c:pt idx="3">
                  <c:v>0.0</c:v>
                </c:pt>
                <c:pt idx="4">
                  <c:v>0.1429</c:v>
                </c:pt>
                <c:pt idx="5">
                  <c:v>0.1</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1">
                  <c:v>0.4</c:v>
                </c:pt>
                <c:pt idx="2">
                  <c:v>0.1818</c:v>
                </c:pt>
                <c:pt idx="3">
                  <c:v>0.1111</c:v>
                </c:pt>
                <c:pt idx="4">
                  <c:v>0.4286</c:v>
                </c:pt>
                <c:pt idx="5">
                  <c:v>0.2</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c:v>
                </c:pt>
                <c:pt idx="1">
                  <c:v>0.6</c:v>
                </c:pt>
                <c:pt idx="2">
                  <c:v>0.4545</c:v>
                </c:pt>
                <c:pt idx="3">
                  <c:v>0.8889</c:v>
                </c:pt>
                <c:pt idx="4">
                  <c:v>0.4286</c:v>
                </c:pt>
                <c:pt idx="5">
                  <c:v>0.7</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0.2727</c:v>
                </c:pt>
                <c:pt idx="3">
                  <c:v>0.0</c:v>
                </c:pt>
                <c:pt idx="4">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0.1429</c:v>
                </c:pt>
                <c:pt idx="5">
                  <c:v>0.1</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0.4</c:v>
                </c:pt>
                <c:pt idx="1">
                  <c:v>0.0</c:v>
                </c:pt>
                <c:pt idx="2">
                  <c:v>0.0909</c:v>
                </c:pt>
                <c:pt idx="3">
                  <c:v>0.0</c:v>
                </c:pt>
                <c:pt idx="4">
                  <c:v>0.1429</c:v>
                </c:pt>
                <c:pt idx="5">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c:v>
                </c:pt>
                <c:pt idx="1">
                  <c:v>0.4</c:v>
                </c:pt>
                <c:pt idx="2">
                  <c:v>0.1818</c:v>
                </c:pt>
                <c:pt idx="3">
                  <c:v>0.5556</c:v>
                </c:pt>
                <c:pt idx="4">
                  <c:v>0.4286</c:v>
                </c:pt>
                <c:pt idx="5">
                  <c:v>0.4</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0.4</c:v>
                </c:pt>
                <c:pt idx="2">
                  <c:v>0.3636</c:v>
                </c:pt>
                <c:pt idx="3">
                  <c:v>0.4444</c:v>
                </c:pt>
                <c:pt idx="4">
                  <c:v>0.2857</c:v>
                </c:pt>
                <c:pt idx="5">
                  <c:v>0.5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c:v>
                </c:pt>
                <c:pt idx="1">
                  <c:v>0.2</c:v>
                </c:pt>
                <c:pt idx="2">
                  <c:v>0.3636</c:v>
                </c:pt>
                <c:pt idx="3">
                  <c:v>0.0</c:v>
                </c:pt>
                <c:pt idx="4">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0.0909</c:v>
                </c:pt>
                <c:pt idx="3">
                  <c:v>0.0</c:v>
                </c:pt>
                <c:pt idx="4">
                  <c:v>0.1429</c:v>
                </c:pt>
                <c:pt idx="5">
                  <c:v>0.2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c:v>
                </c:pt>
                <c:pt idx="1">
                  <c:v>0.6</c:v>
                </c:pt>
                <c:pt idx="2">
                  <c:v>0.2727</c:v>
                </c:pt>
                <c:pt idx="3">
                  <c:v>0.2222</c:v>
                </c:pt>
                <c:pt idx="4">
                  <c:v>0.2857</c:v>
                </c:pt>
                <c:pt idx="5">
                  <c:v>0.3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c:v>
                </c:pt>
                <c:pt idx="1">
                  <c:v>0.4</c:v>
                </c:pt>
                <c:pt idx="2">
                  <c:v>0.4545</c:v>
                </c:pt>
                <c:pt idx="3">
                  <c:v>0.7778</c:v>
                </c:pt>
                <c:pt idx="4">
                  <c:v>0.5714</c:v>
                </c:pt>
                <c:pt idx="5">
                  <c:v>0.5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0.1818</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c:v>
                </c:pt>
                <c:pt idx="1">
                  <c:v>0.0</c:v>
                </c:pt>
                <c:pt idx="2">
                  <c:v>0.0909</c:v>
                </c:pt>
                <c:pt idx="3">
                  <c:v>0.0</c:v>
                </c:pt>
                <c:pt idx="4">
                  <c:v>0.2857</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0.6</c:v>
                </c:pt>
                <c:pt idx="2">
                  <c:v>0.4545</c:v>
                </c:pt>
                <c:pt idx="3">
                  <c:v>0.3333</c:v>
                </c:pt>
                <c:pt idx="4">
                  <c:v>0.7143</c:v>
                </c:pt>
                <c:pt idx="5">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c:v>
                </c:pt>
                <c:pt idx="1">
                  <c:v>0.4</c:v>
                </c:pt>
                <c:pt idx="2">
                  <c:v>0.3636</c:v>
                </c:pt>
                <c:pt idx="3">
                  <c:v>0.6667</c:v>
                </c:pt>
                <c:pt idx="4">
                  <c:v>0.0</c:v>
                </c:pt>
                <c:pt idx="5">
                  <c:v>0.6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0.0909</c:v>
                </c:pt>
                <c:pt idx="3">
                  <c:v>0.1111</c:v>
                </c:pt>
                <c:pt idx="4">
                  <c:v>0.0</c:v>
                </c:pt>
                <c:pt idx="5">
                  <c:v>0.1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c:v>
                </c:pt>
                <c:pt idx="1">
                  <c:v>0.6</c:v>
                </c:pt>
                <c:pt idx="2">
                  <c:v>0.4545</c:v>
                </c:pt>
                <c:pt idx="3">
                  <c:v>0.1111</c:v>
                </c:pt>
                <c:pt idx="4">
                  <c:v>0.4286</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0.4</c:v>
                </c:pt>
                <c:pt idx="2">
                  <c:v>0.1818</c:v>
                </c:pt>
                <c:pt idx="3">
                  <c:v>0.4444</c:v>
                </c:pt>
                <c:pt idx="4">
                  <c:v>0.5714</c:v>
                </c:pt>
                <c:pt idx="5">
                  <c:v>0.7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0.0</c:v>
                </c:pt>
                <c:pt idx="2">
                  <c:v>0.0909</c:v>
                </c:pt>
                <c:pt idx="3">
                  <c:v>0.2222</c:v>
                </c:pt>
                <c:pt idx="4">
                  <c:v>0.0</c:v>
                </c:pt>
                <c:pt idx="5">
                  <c:v>0.2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c:v>
                </c:pt>
                <c:pt idx="1">
                  <c:v>0.0</c:v>
                </c:pt>
                <c:pt idx="2">
                  <c:v>0.1818</c:v>
                </c:pt>
                <c:pt idx="3">
                  <c:v>0.1111</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0.2727</c:v>
                </c:pt>
                <c:pt idx="3">
                  <c:v>0.2222</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0.7</c:v>
                </c:pt>
                <c:pt idx="1">
                  <c:v>1.0</c:v>
                </c:pt>
                <c:pt idx="2">
                  <c:v>0.3636</c:v>
                </c:pt>
                <c:pt idx="3">
                  <c:v>0.5556</c:v>
                </c:pt>
                <c:pt idx="4">
                  <c:v>1.0</c:v>
                </c:pt>
                <c:pt idx="5">
                  <c:v>0.9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c:v>
                </c:pt>
                <c:pt idx="1">
                  <c:v>0.0</c:v>
                </c:pt>
                <c:pt idx="2">
                  <c:v>0.0909</c:v>
                </c:pt>
                <c:pt idx="3">
                  <c:v>0.2222</c:v>
                </c:pt>
                <c:pt idx="4">
                  <c:v>0.0</c:v>
                </c:pt>
                <c:pt idx="5">
                  <c:v>0.1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0.2727</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0.1</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0.4545</c:v>
                </c:pt>
                <c:pt idx="3">
                  <c:v>0.2222</c:v>
                </c:pt>
                <c:pt idx="4">
                  <c:v>0.1429</c:v>
                </c:pt>
                <c:pt idx="5">
                  <c:v>0.1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0.6</c:v>
                </c:pt>
                <c:pt idx="2">
                  <c:v>0.2727</c:v>
                </c:pt>
                <c:pt idx="3">
                  <c:v>0.5556</c:v>
                </c:pt>
                <c:pt idx="4">
                  <c:v>0.7143</c:v>
                </c:pt>
                <c:pt idx="5">
                  <c:v>0.6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c:v>
                </c:pt>
                <c:pt idx="1">
                  <c:v>0.4</c:v>
                </c:pt>
                <c:pt idx="2">
                  <c:v>0.1818</c:v>
                </c:pt>
                <c:pt idx="3">
                  <c:v>0.2222</c:v>
                </c:pt>
                <c:pt idx="4">
                  <c:v>0.1429</c:v>
                </c:pt>
                <c:pt idx="5">
                  <c:v>0.3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0.0909</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c:v>
                </c:pt>
                <c:pt idx="3">
                  <c:v>0.0</c:v>
                </c:pt>
                <c:pt idx="4">
                  <c:v>0.1429</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c:v>
                </c:pt>
                <c:pt idx="1">
                  <c:v>0.4</c:v>
                </c:pt>
                <c:pt idx="2">
                  <c:v>0.0909</c:v>
                </c:pt>
                <c:pt idx="3">
                  <c:v>0.2222</c:v>
                </c:pt>
                <c:pt idx="4">
                  <c:v>0.4286</c:v>
                </c:pt>
                <c:pt idx="5">
                  <c:v>0.1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0.6</c:v>
                </c:pt>
                <c:pt idx="2">
                  <c:v>0.5455</c:v>
                </c:pt>
                <c:pt idx="3">
                  <c:v>0.7778</c:v>
                </c:pt>
                <c:pt idx="4">
                  <c:v>0.4286</c:v>
                </c:pt>
                <c:pt idx="5">
                  <c:v>0.9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0.2727</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c:v>
                </c:pt>
                <c:pt idx="1">
                  <c:v>0.0</c:v>
                </c:pt>
                <c:pt idx="2">
                  <c:v>0.0</c:v>
                </c:pt>
                <c:pt idx="3">
                  <c:v>0.0</c:v>
                </c:pt>
                <c:pt idx="4">
                  <c:v>0.0</c:v>
                </c:pt>
                <c:pt idx="5">
                  <c:v>0.2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0.4</c:v>
                </c:pt>
                <c:pt idx="2">
                  <c:v>0.5455</c:v>
                </c:pt>
                <c:pt idx="3">
                  <c:v>0.4444</c:v>
                </c:pt>
                <c:pt idx="4">
                  <c:v>0.2857</c:v>
                </c:pt>
                <c:pt idx="5">
                  <c:v>0.5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c:v>
                </c:pt>
                <c:pt idx="1">
                  <c:v>0.6</c:v>
                </c:pt>
                <c:pt idx="2">
                  <c:v>0.3636</c:v>
                </c:pt>
                <c:pt idx="3">
                  <c:v>0.5556</c:v>
                </c:pt>
                <c:pt idx="4">
                  <c:v>0.7143</c:v>
                </c:pt>
                <c:pt idx="5">
                  <c:v>0.3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0.0909</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0.0909</c:v>
                </c:pt>
                <c:pt idx="3">
                  <c:v>0.0</c:v>
                </c:pt>
                <c:pt idx="4">
                  <c:v>0.2857</c:v>
                </c:pt>
                <c:pt idx="5">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0.8</c:v>
                </c:pt>
                <c:pt idx="1">
                  <c:v>0.2</c:v>
                </c:pt>
                <c:pt idx="2">
                  <c:v>0.5455</c:v>
                </c:pt>
                <c:pt idx="3">
                  <c:v>0.6667</c:v>
                </c:pt>
                <c:pt idx="4">
                  <c:v>0.5714</c:v>
                </c:pt>
                <c:pt idx="5">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0.8</c:v>
                </c:pt>
                <c:pt idx="2">
                  <c:v>0.2727</c:v>
                </c:pt>
                <c:pt idx="3">
                  <c:v>0.3333</c:v>
                </c:pt>
                <c:pt idx="4">
                  <c:v>0.1429</c:v>
                </c:pt>
                <c:pt idx="5">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0.1429</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0.2</c:v>
                </c:pt>
                <c:pt idx="1">
                  <c:v>0.0</c:v>
                </c:pt>
                <c:pt idx="2">
                  <c:v>0.0909</c:v>
                </c:pt>
                <c:pt idx="3">
                  <c:v>0.0</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0.6</c:v>
                </c:pt>
                <c:pt idx="2">
                  <c:v>0.5455</c:v>
                </c:pt>
                <c:pt idx="3">
                  <c:v>0.4444</c:v>
                </c:pt>
                <c:pt idx="4">
                  <c:v>0.2857</c:v>
                </c:pt>
                <c:pt idx="5">
                  <c:v>0.7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c:v>
                </c:pt>
                <c:pt idx="1">
                  <c:v>0.4</c:v>
                </c:pt>
                <c:pt idx="2">
                  <c:v>0.2727</c:v>
                </c:pt>
                <c:pt idx="3">
                  <c:v>0.5556</c:v>
                </c:pt>
                <c:pt idx="4">
                  <c:v>0.5714</c:v>
                </c:pt>
                <c:pt idx="5">
                  <c:v>0.3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0.4</c:v>
                </c:pt>
                <c:pt idx="2">
                  <c:v>0.0</c:v>
                </c:pt>
                <c:pt idx="3">
                  <c:v>0.0</c:v>
                </c:pt>
                <c:pt idx="4">
                  <c:v>0.1429</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c:v>
                </c:pt>
                <c:pt idx="1">
                  <c:v>0.2</c:v>
                </c:pt>
                <c:pt idx="2">
                  <c:v>0.4545</c:v>
                </c:pt>
                <c:pt idx="3">
                  <c:v>0.2222</c:v>
                </c:pt>
                <c:pt idx="4">
                  <c:v>0.4286</c:v>
                </c:pt>
                <c:pt idx="5">
                  <c:v>0.7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c:v>
                </c:pt>
                <c:pt idx="1">
                  <c:v>0.4</c:v>
                </c:pt>
                <c:pt idx="2">
                  <c:v>0.4545</c:v>
                </c:pt>
                <c:pt idx="3">
                  <c:v>0.7778</c:v>
                </c:pt>
                <c:pt idx="4">
                  <c:v>0.4286</c:v>
                </c:pt>
                <c:pt idx="5">
                  <c:v>0.3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0.0909</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0.2</c:v>
                </c:pt>
                <c:pt idx="1">
                  <c:v>0.0</c:v>
                </c:pt>
                <c:pt idx="2">
                  <c:v>0.1818</c:v>
                </c:pt>
                <c:pt idx="3">
                  <c:v>0.1111</c:v>
                </c:pt>
                <c:pt idx="4">
                  <c:v>0.0</c:v>
                </c:pt>
                <c:pt idx="5">
                  <c:v>0.3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0.4</c:v>
                </c:pt>
                <c:pt idx="2">
                  <c:v>0.3636</c:v>
                </c:pt>
                <c:pt idx="3">
                  <c:v>0.5556</c:v>
                </c:pt>
                <c:pt idx="4">
                  <c:v>0.2857</c:v>
                </c:pt>
                <c:pt idx="5">
                  <c:v>0.4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0.6</c:v>
                </c:pt>
                <c:pt idx="2">
                  <c:v>0.2727</c:v>
                </c:pt>
                <c:pt idx="3">
                  <c:v>0.3333</c:v>
                </c:pt>
                <c:pt idx="4">
                  <c:v>0.7143</c:v>
                </c:pt>
                <c:pt idx="5">
                  <c:v>0.3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0.1818</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0.4</c:v>
                </c:pt>
                <c:pt idx="2">
                  <c:v>0.4545</c:v>
                </c:pt>
                <c:pt idx="3">
                  <c:v>0.2222</c:v>
                </c:pt>
                <c:pt idx="4">
                  <c:v>0.1429</c:v>
                </c:pt>
                <c:pt idx="5">
                  <c:v>0.1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0.7</c:v>
                </c:pt>
                <c:pt idx="1">
                  <c:v>0.6</c:v>
                </c:pt>
                <c:pt idx="2">
                  <c:v>0.2727</c:v>
                </c:pt>
                <c:pt idx="3">
                  <c:v>0.3333</c:v>
                </c:pt>
                <c:pt idx="4">
                  <c:v>0.5714</c:v>
                </c:pt>
                <c:pt idx="5">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0.3</c:v>
                </c:pt>
                <c:pt idx="1">
                  <c:v>0.0</c:v>
                </c:pt>
                <c:pt idx="2">
                  <c:v>0.1818</c:v>
                </c:pt>
                <c:pt idx="3">
                  <c:v>0.4444</c:v>
                </c:pt>
                <c:pt idx="4">
                  <c:v>0.2857</c:v>
                </c:pt>
                <c:pt idx="5">
                  <c:v>0.7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c:v>
                </c:pt>
                <c:pt idx="2">
                  <c:v>0.2727</c:v>
                </c:pt>
                <c:pt idx="3">
                  <c:v>0.2222</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0.8</c:v>
                </c:pt>
                <c:pt idx="2">
                  <c:v>0.3636</c:v>
                </c:pt>
                <c:pt idx="3">
                  <c:v>0.3333</c:v>
                </c:pt>
                <c:pt idx="4">
                  <c:v>0.7143</c:v>
                </c:pt>
                <c:pt idx="5">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c:v>
                </c:pt>
                <c:pt idx="1">
                  <c:v>0.0</c:v>
                </c:pt>
                <c:pt idx="2">
                  <c:v>0.0909</c:v>
                </c:pt>
                <c:pt idx="3">
                  <c:v>0.4444</c:v>
                </c:pt>
                <c:pt idx="4">
                  <c:v>0.2857</c:v>
                </c:pt>
                <c:pt idx="5">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0.2727</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0.1111</c:v>
                </c:pt>
                <c:pt idx="4">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c:v>
                </c:pt>
                <c:pt idx="1">
                  <c:v>0.6</c:v>
                </c:pt>
                <c:pt idx="2">
                  <c:v>0.1818</c:v>
                </c:pt>
                <c:pt idx="3">
                  <c:v>0.1111</c:v>
                </c:pt>
                <c:pt idx="4">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c:v>
                </c:pt>
                <c:pt idx="1">
                  <c:v>0.2</c:v>
                </c:pt>
                <c:pt idx="2">
                  <c:v>0.1818</c:v>
                </c:pt>
                <c:pt idx="3">
                  <c:v>0.3333</c:v>
                </c:pt>
                <c:pt idx="4">
                  <c:v>0.8571</c:v>
                </c:pt>
                <c:pt idx="5">
                  <c:v>0.6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0.1</c:v>
                </c:pt>
                <c:pt idx="1">
                  <c:v>0.2</c:v>
                </c:pt>
                <c:pt idx="2">
                  <c:v>0.2727</c:v>
                </c:pt>
                <c:pt idx="3">
                  <c:v>0.4444</c:v>
                </c:pt>
                <c:pt idx="4">
                  <c:v>0.1429</c:v>
                </c:pt>
                <c:pt idx="5">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c:v>
                </c:pt>
                <c:pt idx="1">
                  <c:v>0.0</c:v>
                </c:pt>
                <c:pt idx="2">
                  <c:v>0.3636</c:v>
                </c:pt>
                <c:pt idx="3">
                  <c:v>0.0</c:v>
                </c:pt>
                <c:pt idx="4">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2">
                  <c:v>0.0909</c:v>
                </c:pt>
                <c:pt idx="3">
                  <c:v>0.0</c:v>
                </c:pt>
                <c:pt idx="4">
                  <c:v>0.1429</c:v>
                </c:pt>
                <c:pt idx="5">
                  <c:v>0.1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0.3</c:v>
                </c:pt>
                <c:pt idx="1">
                  <c:v>0.6</c:v>
                </c:pt>
                <c:pt idx="2">
                  <c:v>0.1818</c:v>
                </c:pt>
                <c:pt idx="3">
                  <c:v>0.2222</c:v>
                </c:pt>
                <c:pt idx="4">
                  <c:v>0.1429</c:v>
                </c:pt>
                <c:pt idx="5">
                  <c:v>0.1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0.6</c:v>
                </c:pt>
                <c:pt idx="1">
                  <c:v>0.4</c:v>
                </c:pt>
                <c:pt idx="2">
                  <c:v>0.5455</c:v>
                </c:pt>
                <c:pt idx="3">
                  <c:v>0.7778</c:v>
                </c:pt>
                <c:pt idx="4">
                  <c:v>0.7143</c:v>
                </c:pt>
                <c:pt idx="5">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0.1818</c:v>
                </c:pt>
                <c:pt idx="3">
                  <c:v>0.0</c:v>
                </c:pt>
                <c:pt idx="4">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0.1</c:v>
                </c:pt>
                <c:pt idx="1">
                  <c:v>0.0</c:v>
                </c:pt>
                <c:pt idx="2">
                  <c:v>0.0</c:v>
                </c:pt>
                <c:pt idx="3">
                  <c:v>0.0</c:v>
                </c:pt>
                <c:pt idx="4">
                  <c:v>0.0</c:v>
                </c:pt>
                <c:pt idx="5">
                  <c:v>0.1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0.2</c:v>
                </c:pt>
                <c:pt idx="1">
                  <c:v>0.0</c:v>
                </c:pt>
                <c:pt idx="2">
                  <c:v>0.0909</c:v>
                </c:pt>
                <c:pt idx="3">
                  <c:v>0.0</c:v>
                </c:pt>
                <c:pt idx="4">
                  <c:v>0.0</c:v>
                </c:pt>
                <c:pt idx="5">
                  <c:v>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c:v>
                </c:pt>
                <c:pt idx="1">
                  <c:v>0.8</c:v>
                </c:pt>
                <c:pt idx="2">
                  <c:v>0.3636</c:v>
                </c:pt>
                <c:pt idx="3">
                  <c:v>0.3333</c:v>
                </c:pt>
                <c:pt idx="4">
                  <c:v>0.5714</c:v>
                </c:pt>
                <c:pt idx="5">
                  <c:v>0.7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c:v>
                </c:pt>
                <c:pt idx="1">
                  <c:v>0.2</c:v>
                </c:pt>
                <c:pt idx="2">
                  <c:v>0.4545</c:v>
                </c:pt>
                <c:pt idx="3">
                  <c:v>0.6667</c:v>
                </c:pt>
                <c:pt idx="4">
                  <c:v>0.4286</c:v>
                </c:pt>
                <c:pt idx="5">
                  <c:v>0.0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c:v>
                </c:pt>
                <c:pt idx="1">
                  <c:v>0.0</c:v>
                </c:pt>
                <c:pt idx="2">
                  <c:v>0.0909</c:v>
                </c:pt>
                <c:pt idx="3">
                  <c:v>0.0</c:v>
                </c:pt>
                <c:pt idx="4">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2">
                  <c:v>0.0</c:v>
                </c:pt>
                <c:pt idx="3">
                  <c:v>0.0</c:v>
                </c:pt>
                <c:pt idx="4">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0.3</c:v>
                </c:pt>
                <c:pt idx="1">
                  <c:v>0.0</c:v>
                </c:pt>
                <c:pt idx="2">
                  <c:v>0.3636</c:v>
                </c:pt>
                <c:pt idx="3">
                  <c:v>0.1111</c:v>
                </c:pt>
                <c:pt idx="4">
                  <c:v>0.0</c:v>
                </c:pt>
                <c:pt idx="5">
                  <c:v>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0.6</c:v>
                </c:pt>
                <c:pt idx="1">
                  <c:v>1.0</c:v>
                </c:pt>
                <c:pt idx="2">
                  <c:v>0.1818</c:v>
                </c:pt>
                <c:pt idx="3">
                  <c:v>0.4444</c:v>
                </c:pt>
                <c:pt idx="4">
                  <c:v>0.8571</c:v>
                </c:pt>
                <c:pt idx="5">
                  <c:v>0.5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0.1</c:v>
                </c:pt>
                <c:pt idx="1">
                  <c:v>0.0</c:v>
                </c:pt>
                <c:pt idx="2">
                  <c:v>0.3636</c:v>
                </c:pt>
                <c:pt idx="3">
                  <c:v>0.4444</c:v>
                </c:pt>
                <c:pt idx="4">
                  <c:v>0.1429</c:v>
                </c:pt>
                <c:pt idx="5">
                  <c:v>0.1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2">
                  <c:v>0.0909</c:v>
                </c:pt>
                <c:pt idx="3">
                  <c:v>0.0</c:v>
                </c:pt>
                <c:pt idx="4">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18</a:t>
            </a:fld>
            <a:endParaRPr lang="sv-SE" altLang="en-SE" sz="1200">
              <a:latin typeface="Calibri" panose="020F0502020204030204" pitchFamily="34" charset="0"/>
            </a:endParaRPr>
          </a:p>
        </p:txBody>
      </p:sp>
    </p:spTree>
    <p:extLst>
      <p:ext uri="{BB962C8B-B14F-4D97-AF65-F5344CB8AC3E}">
        <p14:creationId xmlns:p14="http://schemas.microsoft.com/office/powerpoint/2010/main" val="3892629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45</a:t>
            </a:fld>
            <a:endParaRPr lang="sv-SE"/>
          </a:p>
        </p:txBody>
      </p:sp>
    </p:spTree>
    <p:extLst>
      <p:ext uri="{BB962C8B-B14F-4D97-AF65-F5344CB8AC3E}">
        <p14:creationId xmlns:p14="http://schemas.microsoft.com/office/powerpoint/2010/main" val="2274859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47</a:t>
            </a:fld>
            <a:endParaRPr lang="sv-SE"/>
          </a:p>
        </p:txBody>
      </p:sp>
    </p:spTree>
    <p:extLst>
      <p:ext uri="{BB962C8B-B14F-4D97-AF65-F5344CB8AC3E}">
        <p14:creationId xmlns:p14="http://schemas.microsoft.com/office/powerpoint/2010/main" val="2692384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49</a:t>
            </a:fld>
            <a:endParaRPr lang="sv-SE"/>
          </a:p>
        </p:txBody>
      </p:sp>
    </p:spTree>
    <p:extLst>
      <p:ext uri="{BB962C8B-B14F-4D97-AF65-F5344CB8AC3E}">
        <p14:creationId xmlns:p14="http://schemas.microsoft.com/office/powerpoint/2010/main" val="3009324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9380514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2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chart" Target="../charts/char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hart" Target="../charts/char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hart" Target="../charts/chart54.xml"/><Relationship Id="rId4" Type="http://schemas.openxmlformats.org/officeDocument/2006/relationships/chart" Target="../charts/chart55.xml"/><Relationship Id="rId5" Type="http://schemas.openxmlformats.org/officeDocument/2006/relationships/chart" Target="../charts/char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chart" Target="../charts/chart9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chart" Target="../charts/chart9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chart" Target="../charts/chart101.xml"/><Relationship Id="rId4" Type="http://schemas.openxmlformats.org/officeDocument/2006/relationships/chart" Target="../charts/chart102.xml"/><Relationship Id="rId5" Type="http://schemas.openxmlformats.org/officeDocument/2006/relationships/chart" Target="../charts/char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chart" Target="../charts/chart1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chart" Target="../charts/chart1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chart" Target="../charts/chart148.xml"/><Relationship Id="rId4" Type="http://schemas.openxmlformats.org/officeDocument/2006/relationships/chart" Target="../charts/chart149.xml"/><Relationship Id="rId5" Type="http://schemas.openxmlformats.org/officeDocument/2006/relationships/chart" Target="../charts/chart1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6</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Elever</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6</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minskat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3,12</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3,21</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3,12</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3,17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3,34</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3,45</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44108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2,30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min skola till en kompis</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gör lektionerna intressanta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gör mig så nyfiken att jag får lust att lära mig mer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i skolarbetet om jag behöver det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45 %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vad jag ska kunna för att nå de betyg jag vill i de olika ämnena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förväntar sig att jag ska nå betyget E eller högre i alla ämnen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veta hur det går för mig i skolarbetet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2738996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79361264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vad jag ska göra för att förbättra mina resultat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4188535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Tree>
    <p:extLst>
      <p:ext uri="{BB962C8B-B14F-4D97-AF65-F5344CB8AC3E}">
        <p14:creationId xmlns:p14="http://schemas.microsoft.com/office/powerpoint/2010/main" val="228557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tar ansvar för mitt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tar hänsyn till elevernas åsikter</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65651405"/>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44 %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4538405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6 inkom 10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100 %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utvärderar undervisningen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3993928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Tree>
    <p:extLst>
      <p:ext uri="{BB962C8B-B14F-4D97-AF65-F5344CB8AC3E}">
        <p14:creationId xmlns:p14="http://schemas.microsoft.com/office/powerpoint/2010/main" val="258747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fokusera på skolarbetet under lektionerna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mot kränkande handlingar som till exempel mobbning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ingriper de vuxna om någon elev behandlas illa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Flickor och pojkar behandlas lika av lärarna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825931513"/>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4532930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487089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Tree>
    <p:extLst>
      <p:ext uri="{BB962C8B-B14F-4D97-AF65-F5344CB8AC3E}">
        <p14:creationId xmlns:p14="http://schemas.microsoft.com/office/powerpoint/2010/main" val="67056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Rektor lyssnar till vad eleverna tycker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stressad över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58 %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lägre än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100 %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10 elever och svarsfrekvensen är 100 %. Detta är en hög svarsfrekvens i jämförelse med andra enheter i kommunen. Totalt ingår 1 klasser i resultatet. Av eleverna som svarat är 50 % pojkar och 50 % flickor.</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har bra lärare" och "Mina lärare gör lektionerna intressanta".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elever som svarat på enkäten på </a:t>
            </a:r>
            <a:r>
              <a:rPr lang="sv-SE" sz="1200" dirty="0" err="1">
                <a:solidFill>
                  <a:schemeClr val="bg1"/>
                </a:solidFill>
              </a:rPr>
              <a:t>Vendestigens förskola och skola</a:t>
            </a:r>
            <a:r>
              <a:rPr lang="sv-SE" sz="1200" dirty="0">
                <a:solidFill>
                  <a:schemeClr val="bg1"/>
                </a:solidFill>
              </a:rPr>
              <a:t> är ungefär lika nöjda jämfört med elever i årskurs 6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3,56 och år 2023 till 3,12 på en skala 1-4 där 4 är det högsta värdet. Den generella nöjdheten bland de som svarat år 2023 är alltså lägre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422</a:t>
                      </a:r>
                    </a:p>
                  </a:txBody>
                  <a:tcPr anchor="ctr"/>
                </a:tc>
                <a:tc>
                  <a:txBody>
                    <a:bodyPr/>
                    <a:lstStyle/>
                    <a:p>
                      <a:pPr algn="ctr"/>
                      <a:r>
                        <a:rPr lang="sv-SE" sz="1200" dirty="0"/>
                        <a:t>10</a:t>
                      </a:r>
                    </a:p>
                  </a:txBody>
                  <a:tcPr anchor="ctr"/>
                </a:tc>
                <a:tc>
                  <a:txBody>
                    <a:bodyPr/>
                    <a:lstStyle/>
                    <a:p>
                      <a:pPr algn="ctr"/>
                      <a:r>
                        <a:rPr lang="sv-SE" sz="1200" dirty="0"/>
                        <a:t>5</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89%</a:t>
                      </a:r>
                    </a:p>
                  </a:txBody>
                  <a:tcPr anchor="ctr"/>
                </a:tc>
                <a:tc>
                  <a:txBody>
                    <a:bodyPr/>
                    <a:lstStyle/>
                    <a:p>
                      <a:pPr algn="ctr"/>
                      <a:r>
                        <a:rPr lang="sv-SE" sz="1200" dirty="0"/>
                        <a:t>100%</a:t>
                      </a:r>
                    </a:p>
                  </a:txBody>
                  <a:tcPr anchor="ctr"/>
                </a:tc>
                <a:tc>
                  <a:txBody>
                    <a:bodyPr/>
                    <a:lstStyle/>
                    <a:p>
                      <a:pPr algn="ctr"/>
                      <a:r>
                        <a:rPr lang="sv-SE" sz="1200" dirty="0"/>
                        <a:t>100%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min skola till en kompis</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55 %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gör lektionerna intressanta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gör mig så nyfiken att jag får lust att lära mig mer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i skolarbetet om jag behöver det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27 %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21773675"/>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vad jag ska kunna för att nå de betyg jag vill i de olika ämnena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förväntar sig att jag ska nå betyget E eller högre i alla ämnen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veta hur det går för mig i skolarbetet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1487989"/>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940203281"/>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45 %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vad jag ska göra för att förbättra mina resultat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42919925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B3724A72-231D-8906-D7C5-34B88CE0C168}"/>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4217156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69233415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tar ansvar för mitt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tar hänsyn till elevernas åsikter</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166754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451540221"/>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utvärderar undervisningen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17171033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 forts.</a:t>
            </a:r>
          </a:p>
        </p:txBody>
      </p:sp>
    </p:spTree>
    <p:extLst>
      <p:ext uri="{BB962C8B-B14F-4D97-AF65-F5344CB8AC3E}">
        <p14:creationId xmlns:p14="http://schemas.microsoft.com/office/powerpoint/2010/main" val="3919604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fokusera på skolarbetet under lektionerna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mot kränkande handlingar som till exempel mobbning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64 %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55 %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ingriper de vuxna om någon elev behandlas illa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Flickor och pojkar behandlas lika av lärarna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6114189"/>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787004801"/>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04156330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Tree>
    <p:extLst>
      <p:ext uri="{BB962C8B-B14F-4D97-AF65-F5344CB8AC3E}">
        <p14:creationId xmlns:p14="http://schemas.microsoft.com/office/powerpoint/2010/main" val="1340666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Rektor lyssnar till vad eleverna tycker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stressad över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55 %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44 %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min skola till en kompis</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gör lektionerna intressanta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gör mig så nyfiken att jag får lust att lära mig mer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i skolarbetet om jag behöver det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8849120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vad jag ska kunna för att nå de betyg jag vill i de olika ämnena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förväntar sig att jag ska nå betyget E eller högre i alla ämnen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veta hur det går för mig i skolarbetet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354712860"/>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vad jag ska göra för att förbättra mina resultat</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06221579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35216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6647689"/>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97888817"/>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tar ansvar för mitt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tar hänsyn till elevernas åsikter</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69736743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utvärderar undervisningen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Tree>
    <p:extLst>
      <p:ext uri="{BB962C8B-B14F-4D97-AF65-F5344CB8AC3E}">
        <p14:creationId xmlns:p14="http://schemas.microsoft.com/office/powerpoint/2010/main" val="1962280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fokusera på skolarbetet under lektionerna</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mot kränkande handlingar som till exempel mobbning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41135780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5333468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959213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ingriper de vuxna om någon elev behandlas illa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Flickor och pojkar behandlas lika av lärarna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4212733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Rektor lyssnar till vad eleverna tycker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stressad över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40 %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6)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”Kommunspecifika frågor". </a:t>
            </a:r>
          </a:p>
          <a:p>
            <a:r>
              <a:rPr lang="sv-SE" sz="1200" dirty="0">
                <a:solidFill>
                  <a:schemeClr val="bg1"/>
                </a:solidFill>
                <a:latin typeface="+mn-lt"/>
              </a:rPr>
              <a:t>Jämfört med år 2022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1836674998"/>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94458664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87737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