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0.xml" ContentType="application/vnd.openxmlformats-officedocument.drawingml.chart+xml"/>
  <Override PartName="/ppt/charts/chart100.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0.xml" ContentType="application/vnd.ms-office.chartcolorstyle+xml"/>
  <Override PartName="/ppt/charts/colors100.xml" ContentType="application/vnd.ms-office.chartcolorstyle+xml"/>
  <Override PartName="/ppt/charts/colors104.xml" ContentType="application/vnd.ms-office.chartcolorstyle+xml"/>
  <Override PartName="/ppt/charts/colors105.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51.xml" ContentType="application/vnd.ms-office.chartcolorstyle+xml"/>
  <Override PartName="/ppt/charts/colors152.xml" ContentType="application/vnd.ms-office.chartcolorstyle+xml"/>
  <Override PartName="/ppt/charts/colors158.xml" ContentType="application/vnd.ms-office.chartcolorstyle+xml"/>
  <Override PartName="/ppt/charts/colors159.xml" ContentType="application/vnd.ms-office.chartcolorstyle+xml"/>
  <Override PartName="/ppt/charts/colors160.xml" ContentType="application/vnd.ms-office.chartcolorstyle+xml"/>
  <Override PartName="/ppt/charts/colors161.xml" ContentType="application/vnd.ms-office.chartcolorstyle+xml"/>
  <Override PartName="/ppt/charts/colors16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6.xml" ContentType="application/vnd.ms-office.chartcolorstyle+xml"/>
  <Override PartName="/ppt/charts/colors27.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7.xml" ContentType="application/vnd.ms-office.chartcolorstyle+xml"/>
  <Override PartName="/ppt/charts/colors58.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0.xml" ContentType="application/vnd.ms-office.chartstyle+xml"/>
  <Override PartName="/ppt/charts/style100.xml" ContentType="application/vnd.ms-office.chartstyle+xml"/>
  <Override PartName="/ppt/charts/style104.xml" ContentType="application/vnd.ms-office.chartstyle+xml"/>
  <Override PartName="/ppt/charts/style105.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51.xml" ContentType="application/vnd.ms-office.chartstyle+xml"/>
  <Override PartName="/ppt/charts/style152.xml" ContentType="application/vnd.ms-office.chartstyle+xml"/>
  <Override PartName="/ppt/charts/style158.xml" ContentType="application/vnd.ms-office.chartstyle+xml"/>
  <Override PartName="/ppt/charts/style159.xml" ContentType="application/vnd.ms-office.chartstyle+xml"/>
  <Override PartName="/ppt/charts/style160.xml" ContentType="application/vnd.ms-office.chartstyle+xml"/>
  <Override PartName="/ppt/charts/style161.xml" ContentType="application/vnd.ms-office.chartstyle+xml"/>
  <Override PartName="/ppt/charts/style16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6.xml" ContentType="application/vnd.ms-office.chartstyle+xml"/>
  <Override PartName="/ppt/charts/style27.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7.xml" ContentType="application/vnd.ms-office.chartstyle+xml"/>
  <Override PartName="/ppt/charts/style58.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37.xml" ContentType="application/vnd.openxmlformats-officedocument.drawingml.chartshapes+xml"/>
  <Override PartName="/ppt/drawings/drawing138.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43.xml" ContentType="application/vnd.openxmlformats-officedocument.drawingml.chartshapes+xml"/>
  <Override PartName="/ppt/drawings/drawing44.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0.xml" ContentType="application/vnd.openxmlformats-officedocument.drawingml.chartshapes+xml"/>
  <Override PartName="/ppt/drawings/drawing9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0.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41" r:id="rId12"/>
    <p:sldId id="646" r:id="rId15"/>
    <p:sldId id="602" r:id="rId16"/>
    <p:sldId id="603" r:id="rId17"/>
    <p:sldId id="645" r:id="rId19"/>
    <p:sldId id="538" r:id="rId20"/>
    <p:sldId id="276" r:id="rId22"/>
    <p:sldId id="605" r:id="rId23"/>
    <p:sldId id="606" r:id="rId24"/>
    <p:sldId id="364" r:id="rId26"/>
    <p:sldId id="541" r:id="rId27"/>
    <p:sldId id="280" r:id="rId28"/>
    <p:sldId id="543" r:id="rId30"/>
    <p:sldId id="545" r:id="rId32"/>
    <p:sldId id="547" r:id="rId34"/>
    <p:sldId id="550" r:id="rId37"/>
    <p:sldId id="551" r:id="rId38"/>
    <p:sldId id="555" r:id="rId43"/>
    <p:sldId id="556" r:id="rId44"/>
    <p:sldId id="608" r:id="rId45"/>
    <p:sldId id="610" r:id="rId47"/>
    <p:sldId id="612" r:id="rId49"/>
    <p:sldId id="614" r:id="rId51"/>
    <p:sldId id="617" r:id="rId54"/>
    <p:sldId id="618" r:id="rId55"/>
    <p:sldId id="365" r:id="rId60"/>
    <p:sldId id="571" r:id="rId61"/>
    <p:sldId id="572" r:id="rId62"/>
    <p:sldId id="574" r:id="rId64"/>
    <p:sldId id="576" r:id="rId66"/>
    <p:sldId id="578" r:id="rId68"/>
    <p:sldId id="581" r:id="rId71"/>
    <p:sldId id="582" r:id="rId72"/>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2" Type="http://schemas.openxmlformats.org/officeDocument/2006/relationships/slide" Target="slides/slide11.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9" Type="http://schemas.openxmlformats.org/officeDocument/2006/relationships/slide" Target="slides/slide18.xml"/><Relationship Id="rId2" Type="http://schemas.openxmlformats.org/officeDocument/2006/relationships/slide" Target="slides/slide1.xml"/><Relationship Id="rId20" Type="http://schemas.openxmlformats.org/officeDocument/2006/relationships/slide" Target="slides/slide19.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4" Type="http://schemas.openxmlformats.org/officeDocument/2006/relationships/slide" Target="slides/slide33.xml"/><Relationship Id="rId37" Type="http://schemas.openxmlformats.org/officeDocument/2006/relationships/slide" Target="slides/slide36.xml"/><Relationship Id="rId38" Type="http://schemas.openxmlformats.org/officeDocument/2006/relationships/slide" Target="slides/slide37.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1" Type="http://schemas.openxmlformats.org/officeDocument/2006/relationships/slide" Target="slides/slide50.xml"/><Relationship Id="rId54" Type="http://schemas.openxmlformats.org/officeDocument/2006/relationships/slide" Target="slides/slide53.xml"/><Relationship Id="rId55" Type="http://schemas.openxmlformats.org/officeDocument/2006/relationships/slide" Target="slides/slide54.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8" Type="http://schemas.openxmlformats.org/officeDocument/2006/relationships/slide" Target="slides/slide67.xml"/><Relationship Id="rId71" Type="http://schemas.openxmlformats.org/officeDocument/2006/relationships/slide" Target="slides/slide70.xml"/><Relationship Id="rId72" Type="http://schemas.openxmlformats.org/officeDocument/2006/relationships/slide" Target="slides/slide71.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89.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0.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1.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themeOverride" Target="../theme/themeOverride13.xml"/><Relationship Id="rId4" Type="http://schemas.openxmlformats.org/officeDocument/2006/relationships/package" Target="../embeddings/Microsoft_Excel-kalkylblad12.xlsx"/><Relationship Id="rId5" Type="http://schemas.openxmlformats.org/officeDocument/2006/relationships/chartUserShapes" Target="../drawings/drawing7.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themeOverride" Target="../theme/themeOverride14.xml"/><Relationship Id="rId4"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8.xml.rels><?xml version='1.0' encoding='UTF-8' standalone='yes'?>
<Relationships xmlns="http://schemas.openxmlformats.org/package/2006/relationships"><Relationship Id="rId1" Type="http://schemas.microsoft.com/office/2011/relationships/chartStyle" Target="style158.xml"/><Relationship Id="rId2" Type="http://schemas.microsoft.com/office/2011/relationships/chartColorStyle" Target="colors158.xml"/><Relationship Id="rId3" Type="http://schemas.openxmlformats.org/officeDocument/2006/relationships/package" Target="../embeddings/Microsoft_Excel-kalkylblad157.xlsx"/><Relationship Id="rId4" Type="http://schemas.openxmlformats.org/officeDocument/2006/relationships/chartUserShapes" Target="../drawings/drawing134.xml"/></Relationships>
</file>

<file path=ppt/charts/_rels/chart159.xml.rels><?xml version='1.0' encoding='UTF-8' standalone='yes'?>
<Relationships xmlns="http://schemas.openxmlformats.org/package/2006/relationships"><Relationship Id="rId1" Type="http://schemas.microsoft.com/office/2011/relationships/chartStyle" Target="style159.xml"/><Relationship Id="rId2" Type="http://schemas.microsoft.com/office/2011/relationships/chartColorStyle" Target="colors159.xml"/><Relationship Id="rId3" Type="http://schemas.openxmlformats.org/officeDocument/2006/relationships/package" Target="../embeddings/Microsoft_Excel-kalkylblad158.xlsx"/><Relationship Id="rId4" Type="http://schemas.openxmlformats.org/officeDocument/2006/relationships/chartUserShapes" Target="../drawings/drawing135.xml"/></Relationships>
</file>

<file path=ppt/charts/_rels/chart160.xml.rels><?xml version='1.0' encoding='UTF-8' standalone='yes'?>
<Relationships xmlns="http://schemas.openxmlformats.org/package/2006/relationships"><Relationship Id="rId1" Type="http://schemas.microsoft.com/office/2011/relationships/chartStyle" Target="style160.xml"/><Relationship Id="rId2" Type="http://schemas.microsoft.com/office/2011/relationships/chartColorStyle" Target="colors160.xml"/><Relationship Id="rId3" Type="http://schemas.openxmlformats.org/officeDocument/2006/relationships/package" Target="../embeddings/Microsoft_Excel-kalkylblad159.xlsx"/><Relationship Id="rId4" Type="http://schemas.openxmlformats.org/officeDocument/2006/relationships/chartUserShapes" Target="../drawings/drawing136.xml"/></Relationships>
</file>

<file path=ppt/charts/_rels/chart161.xml.rels><?xml version='1.0' encoding='UTF-8' standalone='yes'?>
<Relationships xmlns="http://schemas.openxmlformats.org/package/2006/relationships"><Relationship Id="rId1" Type="http://schemas.microsoft.com/office/2011/relationships/chartStyle" Target="style161.xml"/><Relationship Id="rId2" Type="http://schemas.microsoft.com/office/2011/relationships/chartColorStyle" Target="colors161.xml"/><Relationship Id="rId3" Type="http://schemas.openxmlformats.org/officeDocument/2006/relationships/package" Target="../embeddings/Microsoft_Excel-kalkylblad160.xlsx"/><Relationship Id="rId4" Type="http://schemas.openxmlformats.org/officeDocument/2006/relationships/chartUserShapes" Target="../drawings/drawing137.xml"/></Relationships>
</file>

<file path=ppt/charts/_rels/chart162.xml.rels><?xml version='1.0' encoding='UTF-8' standalone='yes'?>
<Relationships xmlns="http://schemas.openxmlformats.org/package/2006/relationships"><Relationship Id="rId1" Type="http://schemas.microsoft.com/office/2011/relationships/chartStyle" Target="style162.xml"/><Relationship Id="rId2" Type="http://schemas.microsoft.com/office/2011/relationships/chartColorStyle" Target="colors162.xml"/><Relationship Id="rId3" Type="http://schemas.openxmlformats.org/officeDocument/2006/relationships/package" Target="../embeddings/Microsoft_Excel-kalkylblad161.xlsx"/><Relationship Id="rId4" Type="http://schemas.openxmlformats.org/officeDocument/2006/relationships/chartUserShapes" Target="../drawings/drawing138.xm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40.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41.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2.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43.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44.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0.2308</c:v>
                </c:pt>
                <c:pt idx="1">
                  <c:v>0.0</c:v>
                </c:pt>
                <c:pt idx="2">
                  <c:v>0.0</c:v>
                </c:pt>
                <c:pt idx="3">
                  <c:v>0.25</c:v>
                </c:pt>
                <c:pt idx="4">
                  <c:v>0.5714</c:v>
                </c:pt>
                <c:pt idx="5">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0.7692</c:v>
                </c:pt>
                <c:pt idx="1">
                  <c:v>0.8571</c:v>
                </c:pt>
                <c:pt idx="2">
                  <c:v>1.0</c:v>
                </c:pt>
                <c:pt idx="3">
                  <c:v>0.75</c:v>
                </c:pt>
                <c:pt idx="4">
                  <c:v>0.4286</c:v>
                </c:pt>
                <c:pt idx="5">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0.0769</c:v>
                </c:pt>
                <c:pt idx="1">
                  <c:v>0.1429</c:v>
                </c:pt>
                <c:pt idx="2">
                  <c:v>0.0</c:v>
                </c:pt>
                <c:pt idx="3">
                  <c:v>0.375</c:v>
                </c:pt>
                <c:pt idx="4">
                  <c:v>0.2857</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0.9231</c:v>
                </c:pt>
                <c:pt idx="1">
                  <c:v>0.8571</c:v>
                </c:pt>
                <c:pt idx="2">
                  <c:v>1.0</c:v>
                </c:pt>
                <c:pt idx="3">
                  <c:v>0.625</c:v>
                </c:pt>
                <c:pt idx="4">
                  <c:v>0.7143</c:v>
                </c:pt>
                <c:pt idx="5">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0.2857</c:v>
                </c:pt>
                <c:pt idx="2">
                  <c:v>0.1667</c:v>
                </c:pt>
                <c:pt idx="3">
                  <c:v>0.4286</c:v>
                </c:pt>
                <c:pt idx="5">
                  <c:v>0.125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0.5714</c:v>
                </c:pt>
                <c:pt idx="2">
                  <c:v>0.8333</c:v>
                </c:pt>
                <c:pt idx="3">
                  <c:v>0.5714</c:v>
                </c:pt>
                <c:pt idx="5">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0.1429</c:v>
                </c:pt>
                <c:pt idx="2">
                  <c:v>0.1667</c:v>
                </c:pt>
                <c:pt idx="3">
                  <c:v>0.4286</c:v>
                </c:pt>
                <c:pt idx="5">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0.5714</c:v>
                </c:pt>
                <c:pt idx="2">
                  <c:v>0.8333</c:v>
                </c:pt>
                <c:pt idx="3">
                  <c:v>0.5714</c:v>
                </c:pt>
                <c:pt idx="5">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1">
                  <c:v>0.1429</c:v>
                </c:pt>
                <c:pt idx="2">
                  <c:v>0.1667</c:v>
                </c:pt>
                <c:pt idx="3">
                  <c:v>0.0</c:v>
                </c:pt>
                <c:pt idx="5">
                  <c:v>0.25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c:v>
                </c:pt>
                <c:pt idx="1">
                  <c:v>0.7143</c:v>
                </c:pt>
                <c:pt idx="2">
                  <c:v>0.8333</c:v>
                </c:pt>
                <c:pt idx="3">
                  <c:v>1.0</c:v>
                </c:pt>
                <c:pt idx="5">
                  <c:v>0.75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0.4286</c:v>
                </c:pt>
                <c:pt idx="2">
                  <c:v>0.0</c:v>
                </c:pt>
                <c:pt idx="3">
                  <c:v>0.0</c:v>
                </c:pt>
                <c:pt idx="5">
                  <c:v>0.125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0.7</c:v>
                </c:pt>
                <c:pt idx="1">
                  <c:v>0.0</c:v>
                </c:pt>
                <c:pt idx="2">
                  <c:v>0.6667</c:v>
                </c:pt>
                <c:pt idx="3">
                  <c:v>0.1429</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0.2857</c:v>
                </c:pt>
                <c:pt idx="2">
                  <c:v>0.1667</c:v>
                </c:pt>
                <c:pt idx="3">
                  <c:v>0.8571</c:v>
                </c:pt>
                <c:pt idx="5">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0.1429</c:v>
                </c:pt>
                <c:pt idx="2">
                  <c:v>0.1667</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0.2857</c:v>
                </c:pt>
                <c:pt idx="2">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0.1429</c:v>
                </c:pt>
                <c:pt idx="2">
                  <c:v>0.3333</c:v>
                </c:pt>
                <c:pt idx="3">
                  <c:v>0.2857</c:v>
                </c:pt>
                <c:pt idx="5">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0.5714</c:v>
                </c:pt>
                <c:pt idx="2">
                  <c:v>0.6667</c:v>
                </c:pt>
                <c:pt idx="3">
                  <c:v>0.7143</c:v>
                </c:pt>
                <c:pt idx="5">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0.3846</c:v>
                </c:pt>
                <c:pt idx="1">
                  <c:v>0.6667</c:v>
                </c:pt>
                <c:pt idx="2">
                  <c:v>0.1429</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0.6154</c:v>
                </c:pt>
                <c:pt idx="1">
                  <c:v>0.3333</c:v>
                </c:pt>
                <c:pt idx="2">
                  <c:v>0.8571</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Sheet1!$B$2:$B$7</c:f>
              <c:numCache>
                <c:formatCode>General</c:formatCode>
                <c:ptCount val="6"/>
                <c:pt idx="0">
                  <c:v>3.875</c:v>
                </c:pt>
                <c:pt idx="1">
                  <c:v>3.8542</c:v>
                </c:pt>
                <c:pt idx="2">
                  <c:v>3.875</c:v>
                </c:pt>
                <c:pt idx="3">
                  <c:v>3.8438</c:v>
                </c:pt>
                <c:pt idx="4">
                  <c:v>4.0</c:v>
                </c:pt>
                <c:pt idx="5">
                  <c:v>3.825</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Sheet1!$C$2:$C$7</c:f>
              <c:numCache>
                <c:formatCode>General</c:formatCode>
                <c:ptCount val="6"/>
                <c:pt idx="0">
                  <c:v>3.5714</c:v>
                </c:pt>
                <c:pt idx="1">
                  <c:v>3.381</c:v>
                </c:pt>
                <c:pt idx="2">
                  <c:v>3.2381</c:v>
                </c:pt>
                <c:pt idx="3">
                  <c:v>3.3571</c:v>
                </c:pt>
                <c:pt idx="4">
                  <c:v>3.7143</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Sheet1!$D$2:$D$7</c:f>
              <c:numCache>
                <c:formatCode>General</c:formatCode>
                <c:ptCount val="6"/>
                <c:pt idx="0">
                  <c:v>3.75</c:v>
                </c:pt>
                <c:pt idx="1">
                  <c:v>3.625</c:v>
                </c:pt>
                <c:pt idx="2">
                  <c:v>3.4167</c:v>
                </c:pt>
                <c:pt idx="3">
                  <c:v>3.5938</c:v>
                </c:pt>
                <c:pt idx="4">
                  <c:v>3.625</c:v>
                </c:pt>
                <c:pt idx="5">
                  <c:v>3.7429</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Sheet1!$E$2:$E$7</c:f>
              <c:numCache>
                <c:formatCode>General</c:formatCode>
                <c:ptCount val="6"/>
                <c:pt idx="0">
                  <c:v>3.8333</c:v>
                </c:pt>
                <c:pt idx="1">
                  <c:v>3.25</c:v>
                </c:pt>
                <c:pt idx="2">
                  <c:v>3.0588</c:v>
                </c:pt>
                <c:pt idx="3">
                  <c:v>3.8333</c:v>
                </c:pt>
                <c:pt idx="4">
                  <c:v>4.0</c:v>
                </c:pt>
                <c:pt idx="5">
                  <c:v>3.6897</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Sheet1!$F$2:$F$7</c:f>
              <c:numCache>
                <c:formatCode>General</c:formatCode>
                <c:ptCount val="6"/>
                <c:pt idx="0">
                  <c:v>3.8333</c:v>
                </c:pt>
                <c:pt idx="1">
                  <c:v>2.9</c:v>
                </c:pt>
                <c:pt idx="2">
                  <c:v>2.35</c:v>
                </c:pt>
                <c:pt idx="3">
                  <c:v>3.5714</c:v>
                </c:pt>
                <c:pt idx="4">
                  <c:v>3.8571</c:v>
                </c:pt>
                <c:pt idx="5">
                  <c:v>3.2059</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Sheet1!$G$2:$G$7</c:f>
              <c:numCache>
                <c:formatCode>General</c:formatCode>
                <c:ptCount val="6"/>
                <c:pt idx="0">
                  <c:v>3.6154</c:v>
                </c:pt>
                <c:pt idx="1">
                  <c:v>3.3846</c:v>
                </c:pt>
                <c:pt idx="2">
                  <c:v>3.1579</c:v>
                </c:pt>
                <c:pt idx="3">
                  <c:v>3.5962</c:v>
                </c:pt>
                <c:pt idx="4">
                  <c:v>3.9231</c:v>
                </c:pt>
                <c:pt idx="5">
                  <c:v>3.5102</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0.0769</c:v>
                </c:pt>
                <c:pt idx="1">
                  <c:v>0.0</c:v>
                </c:pt>
                <c:pt idx="2">
                  <c:v>0.1429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0.3846</c:v>
                </c:pt>
                <c:pt idx="1">
                  <c:v>0.5</c:v>
                </c:pt>
                <c:pt idx="2">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0.5385</c:v>
                </c:pt>
                <c:pt idx="1">
                  <c:v>0.5</c:v>
                </c:pt>
                <c:pt idx="2">
                  <c:v>0.5714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0.6923</c:v>
                </c:pt>
                <c:pt idx="1">
                  <c:v>0.5</c:v>
                </c:pt>
                <c:pt idx="2">
                  <c:v>0.8571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0.3077</c:v>
                </c:pt>
                <c:pt idx="1">
                  <c:v>0.5</c:v>
                </c:pt>
                <c:pt idx="2">
                  <c:v>0.1429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0.1538</c:v>
                </c:pt>
                <c:pt idx="1">
                  <c:v>0.1667</c:v>
                </c:pt>
                <c:pt idx="2">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0.8462</c:v>
                </c:pt>
                <c:pt idx="1">
                  <c:v>0.8333</c:v>
                </c:pt>
                <c:pt idx="2">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0.3846</c:v>
                </c:pt>
                <c:pt idx="1">
                  <c:v>0.5</c:v>
                </c:pt>
                <c:pt idx="2">
                  <c:v>0.2857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0.6154</c:v>
                </c:pt>
                <c:pt idx="1">
                  <c:v>0.5</c:v>
                </c:pt>
                <c:pt idx="2">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0.3846</c:v>
                </c:pt>
                <c:pt idx="1">
                  <c:v>0.5</c:v>
                </c:pt>
                <c:pt idx="2">
                  <c:v>0.2857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0.4615</c:v>
                </c:pt>
                <c:pt idx="1">
                  <c:v>0.5</c:v>
                </c:pt>
                <c:pt idx="2">
                  <c:v>0.4286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0.1538</c:v>
                </c:pt>
                <c:pt idx="1">
                  <c:v>0.0</c:v>
                </c:pt>
                <c:pt idx="2">
                  <c:v>0.2857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0.0769</c:v>
                </c:pt>
                <c:pt idx="1">
                  <c:v>0.1667</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0.5385</c:v>
                </c:pt>
                <c:pt idx="1">
                  <c:v>0.3333</c:v>
                </c:pt>
                <c:pt idx="2">
                  <c:v>0.7143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0.3846</c:v>
                </c:pt>
                <c:pt idx="1">
                  <c:v>0.5</c:v>
                </c:pt>
                <c:pt idx="2">
                  <c:v>0.2857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0.2308</c:v>
                </c:pt>
                <c:pt idx="1">
                  <c:v>0.5</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0.5385</c:v>
                </c:pt>
                <c:pt idx="1">
                  <c:v>0.3333</c:v>
                </c:pt>
                <c:pt idx="2">
                  <c:v>0.7143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0.1538</c:v>
                </c:pt>
                <c:pt idx="1">
                  <c:v>0.1667</c:v>
                </c:pt>
                <c:pt idx="2">
                  <c:v>0.1429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0.0769</c:v>
                </c:pt>
                <c:pt idx="1">
                  <c:v>0.0</c:v>
                </c:pt>
                <c:pt idx="2">
                  <c:v>0.1429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Sheet1!$B$2:$B$7</c:f>
              <c:numCache>
                <c:formatCode>General</c:formatCode>
                <c:ptCount val="6"/>
                <c:pt idx="0">
                  <c:v>3.6154</c:v>
                </c:pt>
                <c:pt idx="1">
                  <c:v>3.3846</c:v>
                </c:pt>
                <c:pt idx="2">
                  <c:v>3.1579</c:v>
                </c:pt>
                <c:pt idx="3">
                  <c:v>3.5962</c:v>
                </c:pt>
                <c:pt idx="4">
                  <c:v>3.9231</c:v>
                </c:pt>
                <c:pt idx="5">
                  <c:v>3.5102</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Fritidshem</c:v>
                </c:pt>
              </c:strCache>
            </c:strRef>
          </c:cat>
          <c:val>
            <c:numRef>
              <c:f>Sheet1!$C$2:$C$7</c:f>
              <c:numCache>
                <c:formatCode>General</c:formatCode>
                <c:ptCount val="6"/>
                <c:pt idx="0">
                  <c:v>3.6047</c:v>
                </c:pt>
                <c:pt idx="1">
                  <c:v>3.4505</c:v>
                </c:pt>
                <c:pt idx="2">
                  <c:v>3.2505</c:v>
                </c:pt>
                <c:pt idx="3">
                  <c:v>3.4236</c:v>
                </c:pt>
                <c:pt idx="4">
                  <c:v>3.7758</c:v>
                </c:pt>
                <c:pt idx="5">
                  <c:v>3.5648</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0.3077</c:v>
                </c:pt>
                <c:pt idx="1">
                  <c:v>0.1667</c:v>
                </c:pt>
                <c:pt idx="2">
                  <c:v>0.4286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0.6923</c:v>
                </c:pt>
                <c:pt idx="1">
                  <c:v>0.8333</c:v>
                </c:pt>
                <c:pt idx="2">
                  <c:v>0.5714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0.1538</c:v>
                </c:pt>
                <c:pt idx="1">
                  <c:v>0.1667</c:v>
                </c:pt>
                <c:pt idx="2">
                  <c:v>0.1429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0.8462</c:v>
                </c:pt>
                <c:pt idx="1">
                  <c:v>0.8333</c:v>
                </c:pt>
                <c:pt idx="2">
                  <c:v>0.8571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pt idx="1">
                  <c:v>0.0</c:v>
                </c:pt>
                <c:pt idx="2">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0.6154</c:v>
                </c:pt>
                <c:pt idx="1">
                  <c:v>0.5</c:v>
                </c:pt>
                <c:pt idx="2">
                  <c:v>0.7143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0.3846</c:v>
                </c:pt>
                <c:pt idx="1">
                  <c:v>0.5</c:v>
                </c:pt>
                <c:pt idx="2">
                  <c:v>0.2857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0.3077</c:v>
                </c:pt>
                <c:pt idx="1">
                  <c:v>0.1667</c:v>
                </c:pt>
                <c:pt idx="2">
                  <c:v>0.4286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0.6923</c:v>
                </c:pt>
                <c:pt idx="1">
                  <c:v>0.8333</c:v>
                </c:pt>
                <c:pt idx="2">
                  <c:v>0.5714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0.4615</c:v>
                </c:pt>
                <c:pt idx="1">
                  <c:v>0.6667</c:v>
                </c:pt>
                <c:pt idx="2">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0.5385</c:v>
                </c:pt>
                <c:pt idx="1">
                  <c:v>0.3333</c:v>
                </c:pt>
                <c:pt idx="2">
                  <c:v>0.7143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0.2308</c:v>
                </c:pt>
                <c:pt idx="1">
                  <c:v>0.3333</c:v>
                </c:pt>
                <c:pt idx="2">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0.7692</c:v>
                </c:pt>
                <c:pt idx="1">
                  <c:v>0.6667</c:v>
                </c:pt>
                <c:pt idx="2">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0.0769</c:v>
                </c:pt>
                <c:pt idx="1">
                  <c:v>0.1667</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0.9231</c:v>
                </c:pt>
                <c:pt idx="1">
                  <c:v>0.8333</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2">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pt idx="2">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pt idx="2">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pt idx="2">
                  <c:v>0.8333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2">
                  <c:v>0.6667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pt idx="2">
                  <c:v>0.3333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c:v>
                </c:pt>
                <c:pt idx="2">
                  <c:v>1.0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2">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2">
                  <c:v>0.6667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pt idx="2">
                  <c:v>0.3333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3.6047</c:v>
                </c:pt>
                <c:pt idx="1">
                  <c:v>3.6154</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3.875</c:v>
                </c:pt>
                <c:pt idx="1">
                  <c:v>3.5714</c:v>
                </c:pt>
                <c:pt idx="2">
                  <c:v>3.75</c:v>
                </c:pt>
                <c:pt idx="3">
                  <c:v>3.8333</c:v>
                </c:pt>
                <c:pt idx="4">
                  <c:v>3.8333</c:v>
                </c:pt>
                <c:pt idx="5">
                  <c:v>3.6154</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3.8571</c:v>
                </c:pt>
                <c:pt idx="1">
                  <c:v>3.3333</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Sheet1!$B$2:$B$15</c:f>
              <c:numCache>
                <c:formatCode>General</c:formatCode>
                <c:ptCount val="14"/>
                <c:pt idx="0">
                  <c:v>3.6154</c:v>
                </c:pt>
                <c:pt idx="4">
                  <c:v>3.6154</c:v>
                </c:pt>
                <c:pt idx="5">
                  <c:v>3.3077</c:v>
                </c:pt>
                <c:pt idx="6">
                  <c:v>3.8462</c:v>
                </c:pt>
                <c:pt idx="7">
                  <c:v>3.4615</c:v>
                </c:pt>
                <c:pt idx="8">
                  <c:v>3.3077</c:v>
                </c:pt>
                <c:pt idx="9">
                  <c:v>2.7692</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Sheet1!$C$2:$C$15</c:f>
              <c:numCache>
                <c:formatCode>General</c:formatCode>
                <c:ptCount val="14"/>
                <c:pt idx="0">
                  <c:v>3.8333</c:v>
                </c:pt>
                <c:pt idx="4">
                  <c:v>2.8571</c:v>
                </c:pt>
                <c:pt idx="5">
                  <c:v>2.8571</c:v>
                </c:pt>
                <c:pt idx="6">
                  <c:v>3.1667</c:v>
                </c:pt>
                <c:pt idx="7">
                  <c:v>3.0</c:v>
                </c:pt>
                <c:pt idx="8">
                  <c:v>2.3333</c:v>
                </c:pt>
                <c:pt idx="9">
                  <c:v>3.1429</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Sheet1!$D$2:$D$15</c:f>
              <c:numCache>
                <c:formatCode>General</c:formatCode>
                <c:ptCount val="14"/>
                <c:pt idx="0">
                  <c:v>3.8333</c:v>
                </c:pt>
                <c:pt idx="4">
                  <c:v>3.1667</c:v>
                </c:pt>
                <c:pt idx="5">
                  <c:v>3.8</c:v>
                </c:pt>
                <c:pt idx="6">
                  <c:v>3.8333</c:v>
                </c:pt>
                <c:pt idx="7">
                  <c:v>3.25</c:v>
                </c:pt>
                <c:pt idx="8">
                  <c:v>2.6</c:v>
                </c:pt>
                <c:pt idx="9">
                  <c:v>2.8333</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Sheet1!$E$2:$E$15</c:f>
              <c:numCache>
                <c:formatCode>General</c:formatCode>
                <c:ptCount val="14"/>
                <c:pt idx="0">
                  <c:v>3.75</c:v>
                </c:pt>
                <c:pt idx="4">
                  <c:v>3.875</c:v>
                </c:pt>
                <c:pt idx="5">
                  <c:v>3.875</c:v>
                </c:pt>
                <c:pt idx="6">
                  <c:v>3.875</c:v>
                </c:pt>
                <c:pt idx="7">
                  <c:v>3.5</c:v>
                </c:pt>
                <c:pt idx="8">
                  <c:v>3.625</c:v>
                </c:pt>
                <c:pt idx="9">
                  <c:v>3.0</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Sheet1!$F$2:$F$15</c:f>
              <c:numCache>
                <c:formatCode>General</c:formatCode>
                <c:ptCount val="14"/>
                <c:pt idx="0">
                  <c:v>3.5714</c:v>
                </c:pt>
                <c:pt idx="4">
                  <c:v>3.4286</c:v>
                </c:pt>
                <c:pt idx="5">
                  <c:v>3.2857</c:v>
                </c:pt>
                <c:pt idx="6">
                  <c:v>3.5714</c:v>
                </c:pt>
                <c:pt idx="7">
                  <c:v>3.2857</c:v>
                </c:pt>
                <c:pt idx="8">
                  <c:v>3.7143</c:v>
                </c:pt>
                <c:pt idx="9">
                  <c:v>3.0</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Sheet1!$G$2:$G$15</c:f>
              <c:numCache>
                <c:formatCode>General</c:formatCode>
                <c:ptCount val="14"/>
                <c:pt idx="0">
                  <c:v>3.875</c:v>
                </c:pt>
                <c:pt idx="4">
                  <c:v>3.875</c:v>
                </c:pt>
                <c:pt idx="5">
                  <c:v>3.875</c:v>
                </c:pt>
                <c:pt idx="6">
                  <c:v>3.875</c:v>
                </c:pt>
                <c:pt idx="7">
                  <c:v>3.875</c:v>
                </c:pt>
                <c:pt idx="8">
                  <c:v>3.875</c:v>
                </c:pt>
                <c:pt idx="9">
                  <c:v>3.75</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Sheet1!$B$2:$B$15</c:f>
              <c:numCache>
                <c:formatCode>General</c:formatCode>
                <c:ptCount val="14"/>
                <c:pt idx="0">
                  <c:v>2.8462</c:v>
                </c:pt>
                <c:pt idx="1">
                  <c:v>2.9167</c:v>
                </c:pt>
                <c:pt idx="2">
                  <c:v>3.6923</c:v>
                </c:pt>
                <c:pt idx="6">
                  <c:v>3.7692</c:v>
                </c:pt>
                <c:pt idx="7">
                  <c:v>3.3846</c:v>
                </c:pt>
                <c:pt idx="8">
                  <c:v>3.6923</c:v>
                </c:pt>
                <c:pt idx="9">
                  <c:v>3.5385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Sheet1!$C$2:$C$15</c:f>
              <c:numCache>
                <c:formatCode>General</c:formatCode>
                <c:ptCount val="14"/>
                <c:pt idx="0">
                  <c:v>1.7143</c:v>
                </c:pt>
                <c:pt idx="1">
                  <c:v>2.0</c:v>
                </c:pt>
                <c:pt idx="2">
                  <c:v>3.2857</c:v>
                </c:pt>
                <c:pt idx="6">
                  <c:v>3.5714</c:v>
                </c:pt>
                <c:pt idx="7">
                  <c:v>3.2857</c:v>
                </c:pt>
                <c:pt idx="8">
                  <c:v>3.7143</c:v>
                </c:pt>
                <c:pt idx="9">
                  <c:v>3.7143</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Sheet1!$D$2:$D$15</c:f>
              <c:numCache>
                <c:formatCode>General</c:formatCode>
                <c:ptCount val="14"/>
                <c:pt idx="0">
                  <c:v>1.8</c:v>
                </c:pt>
                <c:pt idx="1">
                  <c:v>3.1667</c:v>
                </c:pt>
                <c:pt idx="2">
                  <c:v>4.0</c:v>
                </c:pt>
                <c:pt idx="6">
                  <c:v>4.0</c:v>
                </c:pt>
                <c:pt idx="7">
                  <c:v>3.5</c:v>
                </c:pt>
                <c:pt idx="8">
                  <c:v>3.8333</c:v>
                </c:pt>
                <c:pt idx="9">
                  <c:v>4.0</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Sheet1!$E$2:$E$15</c:f>
              <c:numCache>
                <c:formatCode>General</c:formatCode>
                <c:ptCount val="14"/>
                <c:pt idx="0">
                  <c:v>3.125</c:v>
                </c:pt>
                <c:pt idx="1">
                  <c:v>3.25</c:v>
                </c:pt>
                <c:pt idx="2">
                  <c:v>3.875</c:v>
                </c:pt>
                <c:pt idx="6">
                  <c:v>3.75</c:v>
                </c:pt>
                <c:pt idx="7">
                  <c:v>3.125</c:v>
                </c:pt>
                <c:pt idx="8">
                  <c:v>3.75</c:v>
                </c:pt>
                <c:pt idx="9">
                  <c:v>3.75</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Sheet1!$F$2:$F$15</c:f>
              <c:numCache>
                <c:formatCode>General</c:formatCode>
                <c:ptCount val="14"/>
                <c:pt idx="0">
                  <c:v>3.4286</c:v>
                </c:pt>
                <c:pt idx="1">
                  <c:v>2.7143</c:v>
                </c:pt>
                <c:pt idx="2">
                  <c:v>3.5714</c:v>
                </c:pt>
                <c:pt idx="6">
                  <c:v>3.4286</c:v>
                </c:pt>
                <c:pt idx="7">
                  <c:v>3.0</c:v>
                </c:pt>
                <c:pt idx="8">
                  <c:v>3.5714</c:v>
                </c:pt>
                <c:pt idx="9">
                  <c:v>3.4286</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Sheet1!$G$2:$G$15</c:f>
              <c:numCache>
                <c:formatCode>General</c:formatCode>
                <c:ptCount val="14"/>
                <c:pt idx="0">
                  <c:v>3.75</c:v>
                </c:pt>
                <c:pt idx="1">
                  <c:v>3.875</c:v>
                </c:pt>
                <c:pt idx="2">
                  <c:v>4.0</c:v>
                </c:pt>
                <c:pt idx="6">
                  <c:v>3.875</c:v>
                </c:pt>
                <c:pt idx="7">
                  <c:v>3.75</c:v>
                </c:pt>
                <c:pt idx="8">
                  <c:v>3.875</c:v>
                </c:pt>
                <c:pt idx="9">
                  <c:v>3.875</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3.9231</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3.8571</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Sheet1!$D$2:$D$15</c:f>
              <c:numCache>
                <c:formatCode>General</c:formatCode>
                <c:ptCount val="14"/>
                <c:pt idx="0">
                  <c:v>4.0</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Sheet1!$E$2:$E$15</c:f>
              <c:numCache>
                <c:formatCode>General</c:formatCode>
                <c:ptCount val="14"/>
                <c:pt idx="0">
                  <c:v>3.625</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Sheet1!$F$2:$F$15</c:f>
              <c:numCache>
                <c:formatCode>General</c:formatCode>
                <c:ptCount val="14"/>
                <c:pt idx="0">
                  <c:v>3.7143</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Sheet1!$G$2:$G$15</c:f>
              <c:numCache>
                <c:formatCode>General</c:formatCode>
                <c:ptCount val="14"/>
                <c:pt idx="0">
                  <c:v>4.0</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Sheet1!$B$2:$B$10</c:f>
              <c:numCache>
                <c:formatCode>General</c:formatCode>
                <c:ptCount val="9"/>
                <c:pt idx="0">
                  <c:v>3.2222</c:v>
                </c:pt>
                <c:pt idx="1">
                  <c:v>3.5</c:v>
                </c:pt>
                <c:pt idx="2">
                  <c:v>3.8</c:v>
                </c:pt>
                <c:pt idx="3">
                  <c:v>3.5</c:v>
                </c:pt>
                <c:pt idx="4">
                  <c:v>3.5</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Sheet1!$C$2:$C$10</c:f>
              <c:numCache>
                <c:formatCode>General</c:formatCode>
                <c:ptCount val="9"/>
                <c:pt idx="0">
                  <c:v>2.5</c:v>
                </c:pt>
                <c:pt idx="1">
                  <c:v>3.1429</c:v>
                </c:pt>
                <c:pt idx="2">
                  <c:v>3.5714</c:v>
                </c:pt>
                <c:pt idx="3">
                  <c:v>3.4286</c:v>
                </c:pt>
                <c:pt idx="4">
                  <c:v>3.2857</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Sheet1!$D$2:$D$10</c:f>
              <c:numCache>
                <c:formatCode>General</c:formatCode>
                <c:ptCount val="9"/>
                <c:pt idx="0">
                  <c:v>3.2</c:v>
                </c:pt>
                <c:pt idx="1">
                  <c:v>3.8333</c:v>
                </c:pt>
                <c:pt idx="2">
                  <c:v>3.8333</c:v>
                </c:pt>
                <c:pt idx="3">
                  <c:v>3.8333</c:v>
                </c:pt>
                <c:pt idx="4">
                  <c:v>3.6667</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Sheet1!$E$2:$E$10</c:f>
              <c:numCache>
                <c:formatCode>General</c:formatCode>
                <c:ptCount val="9"/>
                <c:pt idx="0">
                  <c:v>3.8571</c:v>
                </c:pt>
                <c:pt idx="1">
                  <c:v>3.5714</c:v>
                </c:pt>
                <c:pt idx="2">
                  <c:v>4.0</c:v>
                </c:pt>
                <c:pt idx="3">
                  <c:v>3.5714</c:v>
                </c:pt>
                <c:pt idx="4">
                  <c:v>3.7143</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Sheet1!$F$2:$F$10</c:f>
              <c:numCache>
                <c:formatCode>General</c:formatCode>
                <c:ptCount val="9"/>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Sheet1!$G$2:$G$10</c:f>
              <c:numCache>
                <c:formatCode>General</c:formatCode>
                <c:ptCount val="9"/>
                <c:pt idx="0">
                  <c:v>3.75</c:v>
                </c:pt>
                <c:pt idx="1">
                  <c:v>3.875</c:v>
                </c:pt>
                <c:pt idx="2">
                  <c:v>3.75</c:v>
                </c:pt>
                <c:pt idx="3">
                  <c:v>3.875</c:v>
                </c:pt>
                <c:pt idx="4">
                  <c:v>3.875</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pt idx="14">
                  <c:v>Jag är med och planerar mitt eget skolarbete</c:v>
                </c:pt>
                <c:pt idx="15">
                  <c:v>Jag är med och bestämmer hur vi ska arbeta med olika skoluppgifter</c:v>
                </c:pt>
                <c:pt idx="16">
                  <c:v>Lärarna bryr sig om vad eleverna tycker</c:v>
                </c:pt>
                <c:pt idx="17">
                  <c:v> </c:v>
                </c:pt>
                <c:pt idx="18">
                  <c:v> </c:v>
                </c:pt>
              </c:strCache>
            </c:strRef>
          </c:cat>
          <c:val>
            <c:numRef>
              <c:f>Sheet1!$B$2:$B$20</c:f>
              <c:numCache>
                <c:formatCode>General</c:formatCode>
                <c:ptCount val="19"/>
                <c:pt idx="0">
                  <c:v>1.0</c:v>
                </c:pt>
                <c:pt idx="4">
                  <c:v>1.0</c:v>
                </c:pt>
                <c:pt idx="5">
                  <c:v>1.0</c:v>
                </c:pt>
                <c:pt idx="6">
                  <c:v>1.0</c:v>
                </c:pt>
                <c:pt idx="7">
                  <c:v>0.9231</c:v>
                </c:pt>
                <c:pt idx="8">
                  <c:v>0.9231</c:v>
                </c:pt>
                <c:pt idx="9">
                  <c:v>0.6154</c:v>
                </c:pt>
                <c:pt idx="14">
                  <c:v>0.8462</c:v>
                </c:pt>
                <c:pt idx="15">
                  <c:v>0.6923</c:v>
                </c:pt>
                <c:pt idx="16">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pt idx="14">
                  <c:v>Jag är med och planerar mitt eget skolarbete</c:v>
                </c:pt>
                <c:pt idx="15">
                  <c:v>Jag är med och bestämmer hur vi ska arbeta med olika skoluppgifter</c:v>
                </c:pt>
                <c:pt idx="16">
                  <c:v>Lärarna bryr sig om vad eleverna tycker</c:v>
                </c:pt>
                <c:pt idx="17">
                  <c:v> </c:v>
                </c:pt>
                <c:pt idx="18">
                  <c:v> </c:v>
                </c:pt>
              </c:strCache>
            </c:strRef>
          </c:cat>
          <c:val>
            <c:numRef>
              <c:f>Sheet1!$C$2:$C$20</c:f>
              <c:numCache>
                <c:formatCode>General</c:formatCode>
                <c:ptCount val="19"/>
                <c:pt idx="0">
                  <c:v>0.928</c:v>
                </c:pt>
                <c:pt idx="4">
                  <c:v>0.9452</c:v>
                </c:pt>
                <c:pt idx="5">
                  <c:v>0.9193</c:v>
                </c:pt>
                <c:pt idx="6">
                  <c:v>0.9164</c:v>
                </c:pt>
                <c:pt idx="7">
                  <c:v>0.9107</c:v>
                </c:pt>
                <c:pt idx="8">
                  <c:v>0.8386</c:v>
                </c:pt>
                <c:pt idx="9">
                  <c:v>0.8127</c:v>
                </c:pt>
                <c:pt idx="14">
                  <c:v>0.7349</c:v>
                </c:pt>
                <c:pt idx="15">
                  <c:v>0.6455</c:v>
                </c:pt>
                <c:pt idx="16">
                  <c:v>0.8818</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I min skola säger vuxna till om någon säger eller gör något elakt</c:v>
                </c:pt>
                <c:pt idx="3">
                  <c:v>Jag trivs i skolan</c:v>
                </c:pt>
                <c:pt idx="4">
                  <c:v> </c:v>
                </c:pt>
                <c:pt idx="5">
                  <c:v> </c:v>
                </c:pt>
                <c:pt idx="6">
                  <c:v> </c:v>
                </c:pt>
                <c:pt idx="7">
                  <c:v> </c:v>
                </c:pt>
                <c:pt idx="8">
                  <c:v>Jag har bra lärare</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1.0</c:v>
                </c:pt>
                <c:pt idx="1">
                  <c:v>1.0</c:v>
                </c:pt>
                <c:pt idx="2">
                  <c:v>1.0</c:v>
                </c:pt>
                <c:pt idx="3">
                  <c:v>1.0</c:v>
                </c:pt>
                <c:pt idx="8">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I min skola säger vuxna till om någon säger eller gör något elakt</c:v>
                </c:pt>
                <c:pt idx="3">
                  <c:v>Jag trivs i skolan</c:v>
                </c:pt>
                <c:pt idx="4">
                  <c:v> </c:v>
                </c:pt>
                <c:pt idx="5">
                  <c:v> </c:v>
                </c:pt>
                <c:pt idx="6">
                  <c:v> </c:v>
                </c:pt>
                <c:pt idx="7">
                  <c:v> </c:v>
                </c:pt>
                <c:pt idx="8">
                  <c:v>Jag har bra lärare</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0.8991</c:v>
                </c:pt>
                <c:pt idx="1">
                  <c:v>0.8213</c:v>
                </c:pt>
                <c:pt idx="2">
                  <c:v>0.8991</c:v>
                </c:pt>
                <c:pt idx="3">
                  <c:v>0.9135</c:v>
                </c:pt>
                <c:pt idx="8">
                  <c:v>0.9481</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Sheet1!$B$2:$B$10</c:f>
              <c:numCache>
                <c:formatCode>General</c:formatCode>
                <c:ptCount val="9"/>
                <c:pt idx="0">
                  <c:v>0.9</c:v>
                </c:pt>
                <c:pt idx="1">
                  <c:v>1.0</c:v>
                </c:pt>
                <c:pt idx="2">
                  <c:v>1.0</c:v>
                </c:pt>
                <c:pt idx="3">
                  <c:v>1.0</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Sheet1!$C$2:$C$10</c:f>
              <c:numCache>
                <c:formatCode>General</c:formatCode>
                <c:ptCount val="9"/>
                <c:pt idx="0">
                  <c:v>0.8994</c:v>
                </c:pt>
                <c:pt idx="1">
                  <c:v>0.9253</c:v>
                </c:pt>
                <c:pt idx="2">
                  <c:v>0.9218</c:v>
                </c:pt>
                <c:pt idx="3">
                  <c:v>0.9218</c:v>
                </c:pt>
                <c:pt idx="4">
                  <c:v>0.8925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0.0202</c:v>
                </c:pt>
                <c:pt idx="2">
                  <c:v>0.0162</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0.0288</c:v>
                </c:pt>
                <c:pt idx="2">
                  <c:v>0.0387</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0.3846</c:v>
                </c:pt>
                <c:pt idx="1">
                  <c:v>0.268</c:v>
                </c:pt>
                <c:pt idx="2">
                  <c:v>0.2525</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0.6154</c:v>
                </c:pt>
                <c:pt idx="1">
                  <c:v>0.6599</c:v>
                </c:pt>
                <c:pt idx="2">
                  <c:v>0.6617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0.0231</c:v>
                </c:pt>
                <c:pt idx="2">
                  <c:v>0.0309</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0.0115</c:v>
                </c:pt>
                <c:pt idx="2">
                  <c:v>0.0053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0.0769</c:v>
                </c:pt>
                <c:pt idx="1">
                  <c:v>0.0259</c:v>
                </c:pt>
                <c:pt idx="2">
                  <c:v>0.0252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0.3846</c:v>
                </c:pt>
                <c:pt idx="1">
                  <c:v>0.2968</c:v>
                </c:pt>
                <c:pt idx="2">
                  <c:v>0.2799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0.5385</c:v>
                </c:pt>
                <c:pt idx="1">
                  <c:v>0.6138</c:v>
                </c:pt>
                <c:pt idx="2">
                  <c:v>0.6344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0.0519</c:v>
                </c:pt>
                <c:pt idx="2">
                  <c:v>0.0553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0.0144</c:v>
                </c:pt>
                <c:pt idx="2">
                  <c:v>0.0196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0.0202</c:v>
                </c:pt>
                <c:pt idx="2">
                  <c:v>0.0458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0.6923</c:v>
                </c:pt>
                <c:pt idx="1">
                  <c:v>0.4841</c:v>
                </c:pt>
                <c:pt idx="2">
                  <c:v>0.4074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0.3077</c:v>
                </c:pt>
                <c:pt idx="1">
                  <c:v>0.4352</c:v>
                </c:pt>
                <c:pt idx="2">
                  <c:v>0.4702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0.0461</c:v>
                </c:pt>
                <c:pt idx="2">
                  <c:v>0.0571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0.0144</c:v>
                </c:pt>
                <c:pt idx="2">
                  <c:v>0.0065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0.049</c:v>
                </c:pt>
                <c:pt idx="2">
                  <c:v>0.0265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0.1538</c:v>
                </c:pt>
                <c:pt idx="1">
                  <c:v>0.2767</c:v>
                </c:pt>
                <c:pt idx="2">
                  <c:v>0.2638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0.8462</c:v>
                </c:pt>
                <c:pt idx="1">
                  <c:v>0.6398</c:v>
                </c:pt>
                <c:pt idx="2">
                  <c:v>0.6799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0.0202</c:v>
                </c:pt>
                <c:pt idx="2">
                  <c:v>0.0232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0.0086</c:v>
                </c:pt>
                <c:pt idx="2">
                  <c:v>0.0028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0.0173</c:v>
                </c:pt>
                <c:pt idx="2">
                  <c:v>0.0121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0.3846</c:v>
                </c:pt>
                <c:pt idx="1">
                  <c:v>0.366</c:v>
                </c:pt>
                <c:pt idx="2">
                  <c:v>0.3475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0.6154</c:v>
                </c:pt>
                <c:pt idx="1">
                  <c:v>0.5793</c:v>
                </c:pt>
                <c:pt idx="2">
                  <c:v>0.5953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0.0288</c:v>
                </c:pt>
                <c:pt idx="2">
                  <c:v>0.0424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0.0231</c:v>
                </c:pt>
                <c:pt idx="2">
                  <c:v>0.0265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0.3846</c:v>
                </c:pt>
                <c:pt idx="1">
                  <c:v>0.121</c:v>
                </c:pt>
                <c:pt idx="2">
                  <c:v>0.1058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0.4615</c:v>
                </c:pt>
                <c:pt idx="1">
                  <c:v>0.5072</c:v>
                </c:pt>
                <c:pt idx="2">
                  <c:v>0.4793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0.1538</c:v>
                </c:pt>
                <c:pt idx="1">
                  <c:v>0.3055</c:v>
                </c:pt>
                <c:pt idx="2">
                  <c:v>0.328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0.0432</c:v>
                </c:pt>
                <c:pt idx="2">
                  <c:v>0.0604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0.0231</c:v>
                </c:pt>
                <c:pt idx="2">
                  <c:v>0.0174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0.0769</c:v>
                </c:pt>
                <c:pt idx="1">
                  <c:v>0.0663</c:v>
                </c:pt>
                <c:pt idx="2">
                  <c:v>0.0644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0.5385</c:v>
                </c:pt>
                <c:pt idx="1">
                  <c:v>0.3372</c:v>
                </c:pt>
                <c:pt idx="2">
                  <c:v>0.3415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0.3846</c:v>
                </c:pt>
                <c:pt idx="1">
                  <c:v>0.5014</c:v>
                </c:pt>
                <c:pt idx="2">
                  <c:v>0.4837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0.072</c:v>
                </c:pt>
                <c:pt idx="2">
                  <c:v>0.0931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0.0519</c:v>
                </c:pt>
                <c:pt idx="2">
                  <c:v>0.0958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0.2308</c:v>
                </c:pt>
                <c:pt idx="1">
                  <c:v>0.1412</c:v>
                </c:pt>
                <c:pt idx="2">
                  <c:v>0.1465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0.5385</c:v>
                </c:pt>
                <c:pt idx="1">
                  <c:v>0.3718</c:v>
                </c:pt>
                <c:pt idx="2">
                  <c:v>0.3512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0.1538</c:v>
                </c:pt>
                <c:pt idx="1">
                  <c:v>0.2738</c:v>
                </c:pt>
                <c:pt idx="2">
                  <c:v>0.2346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0.0769</c:v>
                </c:pt>
                <c:pt idx="1">
                  <c:v>0.1614</c:v>
                </c:pt>
                <c:pt idx="2">
                  <c:v>0.1719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0.0231</c:v>
                </c:pt>
                <c:pt idx="2">
                  <c:v>0.0151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0.049</c:v>
                </c:pt>
                <c:pt idx="2">
                  <c:v>0.0377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0.3077</c:v>
                </c:pt>
                <c:pt idx="1">
                  <c:v>0.3055</c:v>
                </c:pt>
                <c:pt idx="2">
                  <c:v>0.2572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0.6923</c:v>
                </c:pt>
                <c:pt idx="1">
                  <c:v>0.5764</c:v>
                </c:pt>
                <c:pt idx="2">
                  <c:v>0.6449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0.0461</c:v>
                </c:pt>
                <c:pt idx="2">
                  <c:v>0.0451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0.0548</c:v>
                </c:pt>
                <c:pt idx="2">
                  <c:v>0.0726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0.1538</c:v>
                </c:pt>
                <c:pt idx="1">
                  <c:v>0.0865</c:v>
                </c:pt>
                <c:pt idx="2">
                  <c:v>0.1146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0.8462</c:v>
                </c:pt>
                <c:pt idx="1">
                  <c:v>0.3804</c:v>
                </c:pt>
                <c:pt idx="2">
                  <c:v>0.3554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0.0</c:v>
                </c:pt>
                <c:pt idx="1">
                  <c:v>0.3545</c:v>
                </c:pt>
                <c:pt idx="2">
                  <c:v>0.2969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0.1239</c:v>
                </c:pt>
                <c:pt idx="2">
                  <c:v>0.1605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0.0231</c:v>
                </c:pt>
                <c:pt idx="2">
                  <c:v>0.032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0.1297</c:v>
                </c:pt>
                <c:pt idx="2">
                  <c:v>0.1313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0.6154</c:v>
                </c:pt>
                <c:pt idx="1">
                  <c:v>0.5216</c:v>
                </c:pt>
                <c:pt idx="2">
                  <c:v>0.4838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0.3846</c:v>
                </c:pt>
                <c:pt idx="1">
                  <c:v>0.2997</c:v>
                </c:pt>
                <c:pt idx="2">
                  <c:v>0.2968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0.0259</c:v>
                </c:pt>
                <c:pt idx="2">
                  <c:v>0.056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0.0259</c:v>
                </c:pt>
                <c:pt idx="2">
                  <c:v>0.0151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0.0317</c:v>
                </c:pt>
                <c:pt idx="2">
                  <c:v>0.0494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0.3077</c:v>
                </c:pt>
                <c:pt idx="1">
                  <c:v>0.3055</c:v>
                </c:pt>
                <c:pt idx="2">
                  <c:v>0.2532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0.6923</c:v>
                </c:pt>
                <c:pt idx="1">
                  <c:v>0.5937</c:v>
                </c:pt>
                <c:pt idx="2">
                  <c:v>0.6449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0.0432</c:v>
                </c:pt>
                <c:pt idx="2">
                  <c:v>0.0374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0.0288</c:v>
                </c:pt>
                <c:pt idx="2">
                  <c:v>0.0191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0.0317</c:v>
                </c:pt>
                <c:pt idx="2">
                  <c:v>0.0412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0.4615</c:v>
                </c:pt>
                <c:pt idx="1">
                  <c:v>0.2968</c:v>
                </c:pt>
                <c:pt idx="2">
                  <c:v>0.2641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0.5385</c:v>
                </c:pt>
                <c:pt idx="1">
                  <c:v>0.6167</c:v>
                </c:pt>
                <c:pt idx="2">
                  <c:v>0.6439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0.0259</c:v>
                </c:pt>
                <c:pt idx="2">
                  <c:v>0.0317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0.0317</c:v>
                </c:pt>
                <c:pt idx="2">
                  <c:v>0.0234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0.049</c:v>
                </c:pt>
                <c:pt idx="2">
                  <c:v>0.0501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0.2308</c:v>
                </c:pt>
                <c:pt idx="1">
                  <c:v>0.3026</c:v>
                </c:pt>
                <c:pt idx="2">
                  <c:v>0.2645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0.7692</c:v>
                </c:pt>
                <c:pt idx="1">
                  <c:v>0.5965</c:v>
                </c:pt>
                <c:pt idx="2">
                  <c:v>0.6306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0.0202</c:v>
                </c:pt>
                <c:pt idx="2">
                  <c:v>0.0314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0.0173</c:v>
                </c:pt>
                <c:pt idx="2">
                  <c:v>0.0066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0.0115</c:v>
                </c:pt>
                <c:pt idx="2">
                  <c:v>0.012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0.0769</c:v>
                </c:pt>
                <c:pt idx="1">
                  <c:v>0.1441</c:v>
                </c:pt>
                <c:pt idx="2">
                  <c:v>0.1128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0.9231</c:v>
                </c:pt>
                <c:pt idx="1">
                  <c:v>0.804</c:v>
                </c:pt>
                <c:pt idx="2">
                  <c:v>0.8524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0.0231</c:v>
                </c:pt>
                <c:pt idx="2">
                  <c:v>0.0163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0.0162</c:v>
                </c:pt>
                <c:pt idx="2">
                  <c:v>0.0104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0.0422</c:v>
                </c:pt>
                <c:pt idx="2">
                  <c:v>0.0305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0.2857</c:v>
                </c:pt>
                <c:pt idx="2">
                  <c:v>0.2466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0.6396</c:v>
                </c:pt>
                <c:pt idx="2">
                  <c:v>0.6911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0.0162</c:v>
                </c:pt>
                <c:pt idx="2">
                  <c:v>0.0215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0.0195</c:v>
                </c:pt>
                <c:pt idx="2">
                  <c:v>0.0114</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0.0391</c:v>
                </c:pt>
                <c:pt idx="2">
                  <c:v>0.0302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0.2052</c:v>
                </c:pt>
                <c:pt idx="2">
                  <c:v>0.2192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c:v>
                </c:pt>
                <c:pt idx="1">
                  <c:v>0.7166</c:v>
                </c:pt>
                <c:pt idx="2">
                  <c:v>0.7128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0.0195</c:v>
                </c:pt>
                <c:pt idx="2">
                  <c:v>0.0264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0.0163</c:v>
                </c:pt>
                <c:pt idx="2">
                  <c:v>0.0123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0.0391</c:v>
                </c:pt>
                <c:pt idx="2">
                  <c:v>0.0298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0.2541</c:v>
                </c:pt>
                <c:pt idx="2">
                  <c:v>0.2359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0.6678</c:v>
                </c:pt>
                <c:pt idx="2">
                  <c:v>0.6947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0.0228</c:v>
                </c:pt>
                <c:pt idx="2">
                  <c:v>0.0273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0.0065</c:v>
                </c:pt>
                <c:pt idx="2">
                  <c:v>0.028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0.0487</c:v>
                </c:pt>
                <c:pt idx="2">
                  <c:v>0.0655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0.7</c:v>
                </c:pt>
                <c:pt idx="1">
                  <c:v>0.4091</c:v>
                </c:pt>
                <c:pt idx="2">
                  <c:v>0.3841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0.4903</c:v>
                </c:pt>
                <c:pt idx="2">
                  <c:v>0.4515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0.0455</c:v>
                </c:pt>
                <c:pt idx="2">
                  <c:v>0.0708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0.0293</c:v>
                </c:pt>
                <c:pt idx="2">
                  <c:v>0.015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0.0489</c:v>
                </c:pt>
                <c:pt idx="2">
                  <c:v>0.0438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0.2638</c:v>
                </c:pt>
                <c:pt idx="2">
                  <c:v>0.2618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0.6287</c:v>
                </c:pt>
                <c:pt idx="2">
                  <c:v>0.6496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0.0293</c:v>
                </c:pt>
                <c:pt idx="2">
                  <c:v>0.0298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0.1429</c:v>
                </c:pt>
                <c:pt idx="5">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0.3846</c:v>
                </c:pt>
                <c:pt idx="1">
                  <c:v>0.1429</c:v>
                </c:pt>
                <c:pt idx="2">
                  <c:v>0.1667</c:v>
                </c:pt>
                <c:pt idx="3">
                  <c:v>0.25</c:v>
                </c:pt>
                <c:pt idx="4">
                  <c:v>0.1429</c:v>
                </c:pt>
                <c:pt idx="5">
                  <c:v>0.125</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0.6154</c:v>
                </c:pt>
                <c:pt idx="1">
                  <c:v>0.7143</c:v>
                </c:pt>
                <c:pt idx="2">
                  <c:v>0.8333</c:v>
                </c:pt>
                <c:pt idx="3">
                  <c:v>0.75</c:v>
                </c:pt>
                <c:pt idx="4">
                  <c:v>0.7143</c:v>
                </c:pt>
                <c:pt idx="5">
                  <c:v>0.875</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0.0769</c:v>
                </c:pt>
                <c:pt idx="1">
                  <c:v>0.1429</c:v>
                </c:pt>
                <c:pt idx="2">
                  <c:v>0.0</c:v>
                </c:pt>
                <c:pt idx="3">
                  <c:v>0.0</c:v>
                </c:pt>
                <c:pt idx="4">
                  <c:v>0.1429</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0.3846</c:v>
                </c:pt>
                <c:pt idx="1">
                  <c:v>0.2857</c:v>
                </c:pt>
                <c:pt idx="2">
                  <c:v>0.5</c:v>
                </c:pt>
                <c:pt idx="3">
                  <c:v>0.5</c:v>
                </c:pt>
                <c:pt idx="4">
                  <c:v>0.4286</c:v>
                </c:pt>
                <c:pt idx="5">
                  <c:v>0.125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0.5385</c:v>
                </c:pt>
                <c:pt idx="1">
                  <c:v>0.4286</c:v>
                </c:pt>
                <c:pt idx="2">
                  <c:v>0.1667</c:v>
                </c:pt>
                <c:pt idx="3">
                  <c:v>0.5</c:v>
                </c:pt>
                <c:pt idx="4">
                  <c:v>0.4286</c:v>
                </c:pt>
                <c:pt idx="5">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0.3333</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0.1429</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0.6923</c:v>
                </c:pt>
                <c:pt idx="1">
                  <c:v>0.7143</c:v>
                </c:pt>
                <c:pt idx="2">
                  <c:v>0.1667</c:v>
                </c:pt>
                <c:pt idx="3">
                  <c:v>0.125</c:v>
                </c:pt>
                <c:pt idx="4">
                  <c:v>0.2857</c:v>
                </c:pt>
                <c:pt idx="5">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0.3077</c:v>
                </c:pt>
                <c:pt idx="1">
                  <c:v>0.1429</c:v>
                </c:pt>
                <c:pt idx="2">
                  <c:v>0.6667</c:v>
                </c:pt>
                <c:pt idx="3">
                  <c:v>0.875</c:v>
                </c:pt>
                <c:pt idx="4">
                  <c:v>0.5714</c:v>
                </c:pt>
                <c:pt idx="5">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0.1667</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0.1538</c:v>
                </c:pt>
                <c:pt idx="1">
                  <c:v>0.0</c:v>
                </c:pt>
                <c:pt idx="2">
                  <c:v>0.1667</c:v>
                </c:pt>
                <c:pt idx="3">
                  <c:v>0.125</c:v>
                </c:pt>
                <c:pt idx="4">
                  <c:v>0.4286</c:v>
                </c:pt>
                <c:pt idx="5">
                  <c:v>0.125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0.8462</c:v>
                </c:pt>
                <c:pt idx="1">
                  <c:v>0.5714</c:v>
                </c:pt>
                <c:pt idx="2">
                  <c:v>0.8333</c:v>
                </c:pt>
                <c:pt idx="3">
                  <c:v>0.875</c:v>
                </c:pt>
                <c:pt idx="4">
                  <c:v>0.5714</c:v>
                </c:pt>
                <c:pt idx="5">
                  <c:v>0.875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0.2857</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0.3846</c:v>
                </c:pt>
                <c:pt idx="1">
                  <c:v>0.5714</c:v>
                </c:pt>
                <c:pt idx="2">
                  <c:v>0.8333</c:v>
                </c:pt>
                <c:pt idx="3">
                  <c:v>0.125</c:v>
                </c:pt>
                <c:pt idx="4">
                  <c:v>0.5714</c:v>
                </c:pt>
                <c:pt idx="5">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0.6154</c:v>
                </c:pt>
                <c:pt idx="1">
                  <c:v>0.1429</c:v>
                </c:pt>
                <c:pt idx="2">
                  <c:v>0.1667</c:v>
                </c:pt>
                <c:pt idx="3">
                  <c:v>0.875</c:v>
                </c:pt>
                <c:pt idx="4">
                  <c:v>0.4286</c:v>
                </c:pt>
                <c:pt idx="5">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0.3846</c:v>
                </c:pt>
                <c:pt idx="1">
                  <c:v>0.0</c:v>
                </c:pt>
                <c:pt idx="2">
                  <c:v>0.1667</c:v>
                </c:pt>
                <c:pt idx="3">
                  <c:v>0.0</c:v>
                </c:pt>
                <c:pt idx="4">
                  <c:v>0.1429</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0.4615</c:v>
                </c:pt>
                <c:pt idx="1">
                  <c:v>0.4286</c:v>
                </c:pt>
                <c:pt idx="2">
                  <c:v>0.8333</c:v>
                </c:pt>
                <c:pt idx="3">
                  <c:v>1.0</c:v>
                </c:pt>
                <c:pt idx="4">
                  <c:v>0.7143</c:v>
                </c:pt>
                <c:pt idx="5">
                  <c:v>0.25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0.1538</c:v>
                </c:pt>
                <c:pt idx="1">
                  <c:v>0.4286</c:v>
                </c:pt>
                <c:pt idx="2">
                  <c:v>0.0</c:v>
                </c:pt>
                <c:pt idx="3">
                  <c:v>0.0</c:v>
                </c:pt>
                <c:pt idx="4">
                  <c:v>0.1429</c:v>
                </c:pt>
                <c:pt idx="5">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0.0769</c:v>
                </c:pt>
                <c:pt idx="1">
                  <c:v>0.4286</c:v>
                </c:pt>
                <c:pt idx="2">
                  <c:v>0.5</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0.5385</c:v>
                </c:pt>
                <c:pt idx="1">
                  <c:v>0.1429</c:v>
                </c:pt>
                <c:pt idx="2">
                  <c:v>0.1667</c:v>
                </c:pt>
                <c:pt idx="3">
                  <c:v>0.375</c:v>
                </c:pt>
                <c:pt idx="4">
                  <c:v>0.2857</c:v>
                </c:pt>
                <c:pt idx="5">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0.3846</c:v>
                </c:pt>
                <c:pt idx="1">
                  <c:v>0.1429</c:v>
                </c:pt>
                <c:pt idx="2">
                  <c:v>0.1667</c:v>
                </c:pt>
                <c:pt idx="3">
                  <c:v>0.625</c:v>
                </c:pt>
                <c:pt idx="4">
                  <c:v>0.7143</c:v>
                </c:pt>
                <c:pt idx="5">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0.1429</c:v>
                </c:pt>
                <c:pt idx="2">
                  <c:v>0.1667</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0.2308</c:v>
                </c:pt>
                <c:pt idx="1">
                  <c:v>0.5714</c:v>
                </c:pt>
                <c:pt idx="2">
                  <c:v>0.0</c:v>
                </c:pt>
                <c:pt idx="3">
                  <c:v>0.0</c:v>
                </c:pt>
                <c:pt idx="4">
                  <c:v>0.4286</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0.5385</c:v>
                </c:pt>
                <c:pt idx="1">
                  <c:v>0.1429</c:v>
                </c:pt>
                <c:pt idx="2">
                  <c:v>0.8333</c:v>
                </c:pt>
                <c:pt idx="3">
                  <c:v>0.75</c:v>
                </c:pt>
                <c:pt idx="4">
                  <c:v>0.4286</c:v>
                </c:pt>
                <c:pt idx="5">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0.1538</c:v>
                </c:pt>
                <c:pt idx="1">
                  <c:v>0.0</c:v>
                </c:pt>
                <c:pt idx="2">
                  <c:v>0.1667</c:v>
                </c:pt>
                <c:pt idx="3">
                  <c:v>0.25</c:v>
                </c:pt>
                <c:pt idx="4">
                  <c:v>0.1429</c:v>
                </c:pt>
                <c:pt idx="5">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0.0769</c:v>
                </c:pt>
                <c:pt idx="1">
                  <c:v>0.1429</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0.2857</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0.3077</c:v>
                </c:pt>
                <c:pt idx="1">
                  <c:v>0.1429</c:v>
                </c:pt>
                <c:pt idx="2">
                  <c:v>0.0</c:v>
                </c:pt>
                <c:pt idx="3">
                  <c:v>0.125</c:v>
                </c:pt>
                <c:pt idx="4">
                  <c:v>0.4286</c:v>
                </c:pt>
                <c:pt idx="5">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0.6923</c:v>
                </c:pt>
                <c:pt idx="1">
                  <c:v>0.5714</c:v>
                </c:pt>
                <c:pt idx="2">
                  <c:v>1.0</c:v>
                </c:pt>
                <c:pt idx="3">
                  <c:v>0.875</c:v>
                </c:pt>
                <c:pt idx="4">
                  <c:v>0.5714</c:v>
                </c:pt>
                <c:pt idx="5">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0.5714</c:v>
                </c:pt>
                <c:pt idx="2">
                  <c:v>0.3333</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0.1538</c:v>
                </c:pt>
                <c:pt idx="1">
                  <c:v>0.1429</c:v>
                </c:pt>
                <c:pt idx="2">
                  <c:v>0.3333</c:v>
                </c:pt>
                <c:pt idx="3">
                  <c:v>0.0</c:v>
                </c:pt>
                <c:pt idx="4">
                  <c:v>0.0</c:v>
                </c:pt>
                <c:pt idx="5">
                  <c:v>0.125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0.8462</c:v>
                </c:pt>
                <c:pt idx="1">
                  <c:v>0.2857</c:v>
                </c:pt>
                <c:pt idx="2">
                  <c:v>0.1667</c:v>
                </c:pt>
                <c:pt idx="3">
                  <c:v>0.875</c:v>
                </c:pt>
                <c:pt idx="4">
                  <c:v>0.5714</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0.0</c:v>
                </c:pt>
                <c:pt idx="1">
                  <c:v>0.0</c:v>
                </c:pt>
                <c:pt idx="2">
                  <c:v>0.0</c:v>
                </c:pt>
                <c:pt idx="3">
                  <c:v>0.125</c:v>
                </c:pt>
                <c:pt idx="4">
                  <c:v>0.4286</c:v>
                </c:pt>
                <c:pt idx="5">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0.1667</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4">
                  <c:v>0.1429</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0.4615</c:v>
                </c:pt>
                <c:pt idx="1">
                  <c:v>0.0</c:v>
                </c:pt>
                <c:pt idx="2">
                  <c:v>0.0</c:v>
                </c:pt>
                <c:pt idx="3">
                  <c:v>0.25</c:v>
                </c:pt>
                <c:pt idx="4">
                  <c:v>0.2857</c:v>
                </c:pt>
                <c:pt idx="5">
                  <c:v>0.125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0.5385</c:v>
                </c:pt>
                <c:pt idx="1">
                  <c:v>0.8571</c:v>
                </c:pt>
                <c:pt idx="2">
                  <c:v>1.0</c:v>
                </c:pt>
                <c:pt idx="3">
                  <c:v>0.75</c:v>
                </c:pt>
                <c:pt idx="4">
                  <c:v>0.5714</c:v>
                </c:pt>
                <c:pt idx="5">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4">
                  <c:v>0.0</c:v>
                </c:pt>
                <c:pt idx="5">
                  <c:v>0.125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0.6154</c:v>
                </c:pt>
                <c:pt idx="1">
                  <c:v>0.4286</c:v>
                </c:pt>
                <c:pt idx="2">
                  <c:v>0.5</c:v>
                </c:pt>
                <c:pt idx="3">
                  <c:v>0.875</c:v>
                </c:pt>
                <c:pt idx="4">
                  <c:v>1.0</c:v>
                </c:pt>
                <c:pt idx="5">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0.3846</c:v>
                </c:pt>
                <c:pt idx="1">
                  <c:v>0.4286</c:v>
                </c:pt>
                <c:pt idx="2">
                  <c:v>0.5</c:v>
                </c:pt>
                <c:pt idx="3">
                  <c:v>0.125</c:v>
                </c:pt>
                <c:pt idx="4">
                  <c:v>0.0</c:v>
                </c:pt>
                <c:pt idx="5">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0.1429</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0.3077</c:v>
                </c:pt>
                <c:pt idx="1">
                  <c:v>0.0</c:v>
                </c:pt>
                <c:pt idx="2">
                  <c:v>0.1667</c:v>
                </c:pt>
                <c:pt idx="3">
                  <c:v>0.25</c:v>
                </c:pt>
                <c:pt idx="4">
                  <c:v>0.4286</c:v>
                </c:pt>
                <c:pt idx="5">
                  <c:v>0.125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0.6923</c:v>
                </c:pt>
                <c:pt idx="1">
                  <c:v>0.8571</c:v>
                </c:pt>
                <c:pt idx="2">
                  <c:v>0.8333</c:v>
                </c:pt>
                <c:pt idx="3">
                  <c:v>0.75</c:v>
                </c:pt>
                <c:pt idx="4">
                  <c:v>0.5714</c:v>
                </c:pt>
                <c:pt idx="5">
                  <c:v>0.875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11</a:t>
            </a:fld>
            <a:endParaRPr lang="sv-SE"/>
          </a:p>
        </p:txBody>
      </p:sp>
    </p:spTree>
    <p:extLst>
      <p:ext uri="{BB962C8B-B14F-4D97-AF65-F5344CB8AC3E}">
        <p14:creationId xmlns:p14="http://schemas.microsoft.com/office/powerpoint/2010/main" val="56125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18</a:t>
            </a:fld>
            <a:endParaRPr lang="sv-SE" altLang="en-SE" sz="1200">
              <a:latin typeface="Calibri" panose="020F0502020204030204" pitchFamily="34" charset="0"/>
            </a:endParaRPr>
          </a:p>
        </p:txBody>
      </p:sp>
    </p:spTree>
    <p:extLst>
      <p:ext uri="{BB962C8B-B14F-4D97-AF65-F5344CB8AC3E}">
        <p14:creationId xmlns:p14="http://schemas.microsoft.com/office/powerpoint/2010/main" val="3892629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19</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23</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986957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3268219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3.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2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chart" Target="../charts/chart66.xml"/><Relationship Id="rId6" Type="http://schemas.openxmlformats.org/officeDocument/2006/relationships/chart" Target="../charts/char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1.xml"/><Relationship Id="rId4" Type="http://schemas.openxmlformats.org/officeDocument/2006/relationships/chart" Target="../charts/chart112.xml"/><Relationship Id="rId5" Type="http://schemas.openxmlformats.org/officeDocument/2006/relationships/chart" Target="../charts/chart113.xml"/><Relationship Id="rId6" Type="http://schemas.openxmlformats.org/officeDocument/2006/relationships/chart" Target="../charts/char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chart" Target="../charts/chart158.xml"/><Relationship Id="rId4" Type="http://schemas.openxmlformats.org/officeDocument/2006/relationships/chart" Target="../charts/chart159.xml"/><Relationship Id="rId5" Type="http://schemas.openxmlformats.org/officeDocument/2006/relationships/chart" Target="../charts/chart160.xml"/><Relationship Id="rId6" Type="http://schemas.openxmlformats.org/officeDocument/2006/relationships/chart" Target="../charts/char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chart" Target="../charts/chart1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3</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Elever</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3)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”Normer och värden". </a:t>
            </a:r>
          </a:p>
          <a:p>
            <a:r>
              <a:rPr lang="sv-SE" sz="1200" dirty="0">
                <a:solidFill>
                  <a:schemeClr val="bg1"/>
                </a:solidFill>
                <a:latin typeface="+mn-lt"/>
              </a:rPr>
              <a:t>Jämfört med år 2022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4273680089"/>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930835360"/>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9019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3</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minskat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3,62</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3,38</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3,62</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3,60</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3,16</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3,92</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44108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8172275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3,51</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1" name="Bildobjekt 10">
            <a:extLst>
              <a:ext uri="{FF2B5EF4-FFF2-40B4-BE49-F238E27FC236}">
                <a16:creationId xmlns:a16="http://schemas.microsoft.com/office/drawing/2014/main" id="{DE206154-049F-6B60-E603-7A6764E74E48}"/>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1682011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62 %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65651405"/>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3 inkom 13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100 %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lägre än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100 %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13 elever och svarsfrekvensen är 100 %. Detta är en hög svarsfrekvens i jämförelse med andra enheter i kommunen. Totalt ingår 1 klasser i resultatet. Av eleverna som svarat är 46 % pojkar och 54 % flickor.</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min skola" och "Jag är nöjd med mitt fritids".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elever som svarat på enkäten på </a:t>
            </a:r>
            <a:r>
              <a:rPr lang="sv-SE" sz="1200" dirty="0" err="1">
                <a:solidFill>
                  <a:schemeClr val="bg1"/>
                </a:solidFill>
              </a:rPr>
              <a:t>Vendestigens förskola och skola</a:t>
            </a:r>
            <a:r>
              <a:rPr lang="sv-SE" sz="1200" dirty="0">
                <a:solidFill>
                  <a:schemeClr val="bg1"/>
                </a:solidFill>
              </a:rPr>
              <a:t> är ungefär lika nöjda jämfört med elever i årskurs 3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3,83 och år 2023 till 3,62 på en skala 1-4 där 4 är det högsta värdet. Den generella nöjdheten bland de som svarat år 2023 är alltså lägre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347</a:t>
                      </a:r>
                    </a:p>
                  </a:txBody>
                  <a:tcPr anchor="ctr"/>
                </a:tc>
                <a:tc>
                  <a:txBody>
                    <a:bodyPr/>
                    <a:lstStyle/>
                    <a:p>
                      <a:pPr algn="ctr"/>
                      <a:r>
                        <a:rPr lang="sv-SE" sz="1200" dirty="0"/>
                        <a:t>13</a:t>
                      </a:r>
                    </a:p>
                  </a:txBody>
                  <a:tcPr anchor="ctr"/>
                </a:tc>
                <a:tc>
                  <a:txBody>
                    <a:bodyPr/>
                    <a:lstStyle/>
                    <a:p>
                      <a:pPr algn="ctr"/>
                      <a:r>
                        <a:rPr lang="sv-SE" sz="1200" dirty="0"/>
                        <a:t>7</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92%</a:t>
                      </a:r>
                    </a:p>
                  </a:txBody>
                  <a:tcPr anchor="ctr"/>
                </a:tc>
                <a:tc>
                  <a:txBody>
                    <a:bodyPr/>
                    <a:lstStyle/>
                    <a:p>
                      <a:pPr algn="ctr"/>
                      <a:r>
                        <a:rPr lang="sv-SE" sz="1200" dirty="0"/>
                        <a:t>100%</a:t>
                      </a:r>
                    </a:p>
                  </a:txBody>
                  <a:tcPr anchor="ctr"/>
                </a:tc>
                <a:tc>
                  <a:txBody>
                    <a:bodyPr/>
                    <a:lstStyle/>
                    <a:p>
                      <a:pPr algn="ctr"/>
                      <a:r>
                        <a:rPr lang="sv-SE" sz="1200" dirty="0"/>
                        <a:t>100%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p>
        </p:txBody>
      </p:sp>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1487989"/>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33 %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29 %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62 %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66754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451540221"/>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17 %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29 %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69 %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14 %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32184146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13239801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92711579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7952516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29 %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23954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15622276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Tree>
    <p:extLst>
      <p:ext uri="{BB962C8B-B14F-4D97-AF65-F5344CB8AC3E}">
        <p14:creationId xmlns:p14="http://schemas.microsoft.com/office/powerpoint/2010/main" val="1210362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62 %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6647689"/>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